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795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051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051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263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7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352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356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305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77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401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937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3D47C7-5651-4253-A637-12A6C2BDC4DE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3DFD9D-0934-4C27-A69B-88BC2E87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19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576218"/>
              </p:ext>
            </p:extLst>
          </p:nvPr>
        </p:nvGraphicFramePr>
        <p:xfrm>
          <a:off x="1368425" y="836712"/>
          <a:ext cx="6407150" cy="4294184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7621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2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John Locke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Základy filosofie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8. 12. 2013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na konkrétních textech a s konkrétními úkoly pochopit politickou filosofii Johna Locka.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pracují s jednotlivými texty a přes jednotlivé úkoly poznají podstatu politické filosofie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Johna Locka.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801" y="908720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471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John Locke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Politická filosofie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774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Dvě pojednání o vládě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Locke rozhodující měrou inspiroval americkou revoluci, vlastně jej považujeme za klasického představitele liberálního pojetí státu. Podnětem k sepsání díla Dvě pojednání o vládě mu byla vlastní politická činnost (dokonce načas i politická emigrace). Odmítá moc vládců nad lidmi, právo otce nad svými dětmi. Také nesouhlasí s T. Hobbesem, který ve svém </a:t>
            </a:r>
            <a:r>
              <a:rPr lang="cs-CZ" sz="2800" dirty="0" err="1" smtClean="0"/>
              <a:t>Leviathanovi</a:t>
            </a:r>
            <a:r>
              <a:rPr lang="cs-CZ" sz="2800" dirty="0" smtClean="0"/>
              <a:t> přiznává vládci absolutní moc.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9932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Důraz na přirozený stav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Locke klade důraz na přirozený stav, v němž lidé žijí podle rozumu. To znamená, že platí přirozený zákon, že všichni lidé jsou svobodní, rovní a nezávislí, že nikdo nesmí způsobit újmu na životě, zdraví, svobodě nebo majetku ostatních. Protože v přirozeném stavu není žádná autorita, může sebemenší rozepře vést k válečnému stavu. To je hlavní důvod, aby lidé vstoupili do společnosti státu a vzdali se stavu přirozeného. Stát pak zaručí: život, svobodu a majetek.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94012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Popište, jak Locke vnímá tzv. přirozený stav,  proč lidé vstupují do společnosti státu a co jim stát zaručuje.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95678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Státní moc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Státní moc se zakládá na vůli jednotlivce, veškerá moc vychází z lidu: ,,Když jistý počet tak souhlasil, aby utvořil jedno společenství nebo vládu, tím se okamžitě slučují a vytvářejí jedno politické těleso, v němž většina má právo jednat a zavázat ostatní.“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28435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Dělení státní moci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Locke popisuje státní moc zákonodárnou (legislativa), k níž přiřazuje také moc soudní, a výkonnou (exekutiva). Požadavek rozdělení státní moci později rozšíří </a:t>
            </a:r>
            <a:r>
              <a:rPr lang="cs-CZ" sz="2800" dirty="0" err="1" smtClean="0"/>
              <a:t>Montesquieu</a:t>
            </a:r>
            <a:r>
              <a:rPr lang="cs-CZ" sz="2800" dirty="0" smtClean="0"/>
              <a:t> v rozlišení moci legislativní, exekutivní a </a:t>
            </a:r>
            <a:r>
              <a:rPr lang="cs-CZ" sz="2800" dirty="0" err="1" smtClean="0"/>
              <a:t>judikativní</a:t>
            </a:r>
            <a:r>
              <a:rPr lang="cs-CZ" sz="2800" dirty="0" smtClean="0"/>
              <a:t>. Locke uvádí celou řadu případů, v nichž lidu náleží právo na odpor, například se zabraňuje zákonné volbě, sestavení nebo činnosti legislativy, nebo není naplňován účel státu.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86982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Správně doplňte: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2800" dirty="0" smtClean="0"/>
              <a:t>Locke rozebírá své liberální pojetí státu v díle…… 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Přirozený stav znamená, že lidé jsou …., …. a …. 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Po vstupu lidí do společenství státu jim pak stát zaručuje ….., ….. a ….. .</a:t>
            </a:r>
          </a:p>
          <a:p>
            <a:pPr marL="514350" indent="-514350">
              <a:buAutoNum type="alphaLcParenR"/>
            </a:pPr>
            <a:r>
              <a:rPr lang="cs-CZ" sz="2800" dirty="0" err="1" smtClean="0"/>
              <a:t>Lockovo</a:t>
            </a:r>
            <a:r>
              <a:rPr lang="cs-CZ" sz="2800" dirty="0" smtClean="0"/>
              <a:t> dělení moci upřesňuje ……, a tím vzniká koncepce dělení moci v demokratickém státě na moc ……., ……. a …….. 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Locke přiznává lidem v určitých případech………. proti státu.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51339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Kontrola doplnění: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2800" dirty="0" smtClean="0"/>
              <a:t>Locke rozebírá své liberální pojetí státu v díle Dvě pojednání o vládě.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Přirozený stav znamená, že lidé jsou svobodní, rovní a nezávislí.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Po vstupu lidí do společenství státu jim pak stát zaručuje život, svobodu a majetek.</a:t>
            </a:r>
          </a:p>
          <a:p>
            <a:pPr marL="514350" indent="-514350">
              <a:buAutoNum type="alphaLcParenR"/>
            </a:pPr>
            <a:r>
              <a:rPr lang="cs-CZ" sz="2800" dirty="0" err="1" smtClean="0"/>
              <a:t>Lockovo</a:t>
            </a:r>
            <a:r>
              <a:rPr lang="cs-CZ" sz="2800" dirty="0" smtClean="0"/>
              <a:t> dělení moci upřesňuje </a:t>
            </a:r>
            <a:r>
              <a:rPr lang="cs-CZ" sz="2800" dirty="0" err="1" smtClean="0"/>
              <a:t>Montesquieu</a:t>
            </a:r>
            <a:r>
              <a:rPr lang="cs-CZ" sz="2800" dirty="0" smtClean="0"/>
              <a:t>, a tím vzniká koncepce dělení moci v demokratickém státě na moc zákonodárnou, výkonnou a soudní.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82684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e) Locke přiznává lidem v určitých případech právo na odpor proti státu.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68980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John Locke inspiruje i současnost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John Locke byl jasně a věcně uvažující myslitel, vyrovnaný, </a:t>
            </a:r>
            <a:r>
              <a:rPr lang="cs-CZ" sz="2800" dirty="0" err="1" smtClean="0"/>
              <a:t>pravdumilovný</a:t>
            </a:r>
            <a:r>
              <a:rPr lang="cs-CZ" sz="2800" dirty="0" smtClean="0"/>
              <a:t> a hluboce nábožensky založený člověk. Ve svých Listech o toleranci píše, že jen z důvodu náboženského vyznání by nikdo neměl být vyloučen ze státu. Široce se tak zasazuje o tolik (</a:t>
            </a:r>
            <a:r>
              <a:rPr lang="cs-CZ" sz="2800" smtClean="0"/>
              <a:t>i dnes)potřebnou toleranci.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46479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CORETH, Emerich a Harald SCHÖNDORF. </a:t>
            </a:r>
            <a:r>
              <a:rPr lang="cs-CZ" i="1" dirty="0"/>
              <a:t>Filosofie 17. a 18. století</a:t>
            </a:r>
            <a:r>
              <a:rPr lang="cs-CZ" dirty="0"/>
              <a:t>. 1. vyd. Překlad David Mik. Olomouc: Nakladatelství Olomouc, 2002, 310 s. Dějiny filosofie (Olomouc), díl 3. ISBN 80-718-2119-5.</a:t>
            </a:r>
            <a:endParaRPr lang="cs-CZ" dirty="0" smtClean="0"/>
          </a:p>
          <a:p>
            <a:r>
              <a:rPr lang="cs-CZ" dirty="0"/>
              <a:t>NOVOTNÝ, Zdeněk. </a:t>
            </a:r>
            <a:r>
              <a:rPr lang="cs-CZ" i="1" dirty="0"/>
              <a:t>Jak (se) učit filosofii</a:t>
            </a:r>
            <a:r>
              <a:rPr lang="cs-CZ" dirty="0"/>
              <a:t>. 1. vyd. Olomouc: Nakladatelství Olomouc, 2004, 143 s. ISBN 80-718-2179-9.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739726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626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Motiv systému Office</vt:lpstr>
      <vt:lpstr>Prezentace aplikace PowerPoint</vt:lpstr>
      <vt:lpstr>John Locke</vt:lpstr>
      <vt:lpstr>Dvě pojednání o vládě</vt:lpstr>
      <vt:lpstr>Důraz na přirozený stav</vt:lpstr>
      <vt:lpstr>Úkol:</vt:lpstr>
      <vt:lpstr>Státní moc</vt:lpstr>
      <vt:lpstr>Dělení státní moci</vt:lpstr>
      <vt:lpstr>Správně doplňte:</vt:lpstr>
      <vt:lpstr>Kontrola doplnění:</vt:lpstr>
      <vt:lpstr>Prezentace aplikace PowerPoint</vt:lpstr>
      <vt:lpstr>John Locke inspiruje i současnost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Locke</dc:title>
  <dc:creator>Jana Trčková</dc:creator>
  <cp:lastModifiedBy>Fismol Tomáš</cp:lastModifiedBy>
  <cp:revision>12</cp:revision>
  <dcterms:created xsi:type="dcterms:W3CDTF">2013-12-07T16:58:07Z</dcterms:created>
  <dcterms:modified xsi:type="dcterms:W3CDTF">2014-05-14T07:42:16Z</dcterms:modified>
</cp:coreProperties>
</file>