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091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716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367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754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934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1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12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001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41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994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944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86710-6A02-47DC-A6FD-F907DCA99DC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1EE3D5-5A18-4FC0-9CC8-D5FFD125D6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032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6729779"/>
              </p:ext>
            </p:extLst>
          </p:nvPr>
        </p:nvGraphicFramePr>
        <p:xfrm>
          <a:off x="1368425" y="836712"/>
          <a:ext cx="6407150" cy="4476793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16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5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5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5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Fascinace fašismem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5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5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Člověk ve společnosti a jako jedinec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5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5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8. 12. 2013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2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rozborem částí eseje Fascinace fašismem zopakovat podstatné znaky fašismu a upozornit na jeho nebezpečí v současné době.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1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postupně od shrnutí základních znaků fašismu odkrývají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jeho rysy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konkrétním textu eseje S. Sontagové.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5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961" y="90872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350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Fascinace fašismem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Rozbor části eseje Susan Sontagové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7845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Susan Sontagová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1933 – 2004</a:t>
            </a:r>
          </a:p>
          <a:p>
            <a:r>
              <a:rPr lang="cs-CZ" dirty="0"/>
              <a:t>a</a:t>
            </a:r>
            <a:r>
              <a:rPr lang="cs-CZ" dirty="0" smtClean="0"/>
              <a:t>merická spisovatelka, teoretička fotografie, esejistka, režisérka, aktivistka za lidská práva, kritička společenských poměrů v USA</a:t>
            </a:r>
          </a:p>
          <a:p>
            <a:r>
              <a:rPr lang="cs-CZ" dirty="0" smtClean="0"/>
              <a:t>Ve znamení Saturna (1980), zde známá esej Fascinace fašismem</a:t>
            </a:r>
          </a:p>
          <a:p>
            <a:r>
              <a:rPr lang="cs-CZ" dirty="0" smtClean="0"/>
              <a:t>Její život spjat s fotografkou Annie </a:t>
            </a:r>
            <a:r>
              <a:rPr lang="cs-CZ" dirty="0" err="1" smtClean="0"/>
              <a:t>Leibowitz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618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Znaky fašismu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Aktivismus</a:t>
            </a:r>
            <a:r>
              <a:rPr lang="cs-CZ" dirty="0" smtClean="0"/>
              <a:t>: Odmítá slabosti demokracie, žádá činy, výsledkem má být nadčlověk nespoutaný slabošskou morálkou.</a:t>
            </a:r>
          </a:p>
          <a:p>
            <a:r>
              <a:rPr lang="cs-CZ" b="1" dirty="0" smtClean="0"/>
              <a:t>Negativismus</a:t>
            </a:r>
            <a:r>
              <a:rPr lang="cs-CZ" dirty="0" smtClean="0"/>
              <a:t>: Zavrhuje hodnoty liberalismu a demokracie.</a:t>
            </a:r>
          </a:p>
          <a:p>
            <a:r>
              <a:rPr lang="cs-CZ" b="1" dirty="0" smtClean="0"/>
              <a:t>Idea boje</a:t>
            </a:r>
            <a:r>
              <a:rPr lang="cs-CZ" dirty="0" smtClean="0"/>
              <a:t>: V boji se nejlépe osvědčí, kdo je silný a kdo slabý, navíc měl Němcům poskytnout Lebensraum (životní prostor).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158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fašismu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Idea vůdce</a:t>
            </a:r>
            <a:r>
              <a:rPr lang="cs-CZ" dirty="0" smtClean="0"/>
              <a:t>: Je neomylný, jeho rozhodnutí musí být respektována. Masa musí plnit příkazy vůdce a elity. Ani do masy nepatří všichni (rasově nečistí, opozice, mentálně postižení – mají být zlikvidováni). Lidé jsou si </a:t>
            </a:r>
            <a:r>
              <a:rPr lang="cs-CZ" dirty="0" err="1" smtClean="0"/>
              <a:t>nerovni</a:t>
            </a:r>
            <a:r>
              <a:rPr lang="cs-CZ" dirty="0" smtClean="0"/>
              <a:t>, snaha podložit to geneticky.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013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fašismu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Militantní nacionalismus a rasismus: </a:t>
            </a:r>
            <a:r>
              <a:rPr lang="cs-CZ" dirty="0" smtClean="0"/>
              <a:t>Vůdce tvrdí, že hájí národní zájmy, podřadné národy a rasy mají být poraženy.</a:t>
            </a:r>
          </a:p>
          <a:p>
            <a:r>
              <a:rPr lang="cs-CZ" b="1" dirty="0" smtClean="0"/>
              <a:t>Etatismus:</a:t>
            </a:r>
            <a:r>
              <a:rPr lang="cs-CZ" dirty="0" smtClean="0"/>
              <a:t> Jedinec se musí podřídit státu, kolektivu.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56267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Text z eseje Fascinace fašismem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,, Záliba v monumentalitě a v masové poslušnosti jsou fašistickému a komunistickému umění společné a odrážejí mínění všech totalitních režimů, že funkci umění je zajišťovat nesmrtelnost příslušným vůdcům a doktrínám. Jiným společným prvkem je uspořádání pohybu do grandiózních a přitom rigidních struktur. Takováto choreografie je totiž znakem jednoty celého společenství. Masy tu jsou k tomu, aby přijaly formu a záměrně nastolený tvar.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19226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Pokračování eseje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Proto jsou ve všech totalitních zemích tak vysoce ceněna hromadná sportovní vystoupení, zrežírované předvádění těl. Gymnastika evokuje charakteristické rysy fašistické estetiky, totiž zadržování či kontrolu síly a vojenskou přesnost. Ve fašistické i komunistické politice je vůle předváděna veřejně, v dramatu předáka a chóru.“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2030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Otázky k textu: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Jakou funkci plní umění v totalitních režimech?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Proč jsou v totalitních zemích tak vysoce ceněna hromadná sportovní vystoupení?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Vysvětlete, jak rozumíte poslední větě.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Uveďte sami příklady masových </a:t>
            </a:r>
            <a:r>
              <a:rPr lang="cs-CZ" sz="2800" smtClean="0"/>
              <a:t>vystoupení podobného typu.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5506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Opět text eseje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,, Na umění v éře národního socialismu stojí za pozornost ty rysy, které z něj činí zvláštní variantu totalitního umění. Fašistické umění předvádí jistou utopickou estetiku, totiž estetiku tělesné dokonalosti. Malíři a sochaři za vlády nacistů často zobrazovali nahé tělo, ale znázornit jakékoli tělesné nedostatky měli zakázáno…. Proti asexuální cudnosti oficiálního komunistického umění projevuje nacistické umění současně erotický náboj i idealismus.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73011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Dokončení ukázky z eseje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Z utopické estetiky (tělesná dokonalost, identita jako cosi biologicky daného) vyplývá též ideální erotika, totiž sexualita proměněná v magnetismus vůdců a radost stoupenců. Fašistickým ideálem je transformovat sexuální energii v ,, duchovní sílu“, která koná ve prospěch společenství.“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492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Odpovězte na otázky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Vysvětlete pojetí fašistické utopické estetiky a ideální erotiky.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Pokuste se tato pojetí doložit příklady z doby nacistického Německa.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3319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Text eseje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,, Fašistická estetika je založena na ovládnutí životních sil: Všechny pohyby jsou omezené, zadržované, pod kontrolou… Kult krásy, odvahy, </a:t>
            </a:r>
            <a:r>
              <a:rPr lang="cs-CZ" sz="2800" dirty="0" err="1" smtClean="0"/>
              <a:t>exaktické</a:t>
            </a:r>
            <a:r>
              <a:rPr lang="cs-CZ" sz="2800" dirty="0" smtClean="0"/>
              <a:t> vědomí pospolitosti, v němž se rozplyne pocit odcizení, negace intelektu a ,, všelidská rodina“ s vůdci místo rodičů.“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08553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Úkoly k textu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Najděte v textu charakteristické rysy fašismu.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Opět se pokuste doložit událostmi z nacistické historie.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602428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Text eseje – uniformy SS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,, Uniformy vždy podněcují jistou obecně sdílenou fantazii, sugerují představu společenství, řádu a identity……. Uniformy SS jsou pak ztělesněním fašistického přesvědčení, že násilí je oprávněné a že existuje právo na absolutní moc nad druhými lidmi, s nimiž lze zacházet jako s absolutně podřízenými bytostmi. Oddíly SS usilovaly o vytvoření elitního vojenského společenství, které mělo být vrcholně násilnické a současně krásné. Uniformy SS měly styl, kvalitní střih a jiskru excentričnosti.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857155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Pokračování textu eseje – uniformy SS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Byly přiléhavé, těžké, tuhé a zahrnovaly i rukavice, jež spoutaly volnost rukou, a holínky, které daly člověku pocítit veškerou tíži a mohutnost nohou a nutily jej stát zpříma. Uniforma SS byla černá…… stejnokroj zdobily nejrůznější dekorace, symboly a odznaky k odlišení hodností, od run na límci až po symbol lebky. Výsledný vzhled byl zároveň dramaticky účinný i hrozivý.“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541620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k textu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Popište, jak zapadal vzhled uniforem do fašistické ideologie.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32127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závěrečné shrnutí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Americká autorka …………. se v eseji …….. zabývá rozborem nacistické ideologie.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 Jako spisovatelka a známá fotografka rozebírá v eseji hlavně …………..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Také si všímá vzhledu …………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Shrňte základní znaky fašismu……………</a:t>
            </a:r>
          </a:p>
          <a:p>
            <a:pPr marL="0" indent="0">
              <a:buNone/>
            </a:pPr>
            <a:r>
              <a:rPr lang="cs-CZ" sz="2800" dirty="0" smtClean="0"/>
              <a:t>      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85684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 závěrečného shrnutí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Americká autorka Susan Sontagová se v eseji Fascinace fašismem zabývá rozborem nacistické ideologie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Jako spisovatelka a známá fotografka rozebírá v eseji hlavně fašistickou utopickou estetiku.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Také si všímá vzhledu uniforem SS.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Základní znaky fašismu: zavrhuje hodnoty demokracie a liberalismu, idea boje, idea vůdce, militantní nacionalismus a rasismus</a:t>
            </a:r>
            <a:r>
              <a:rPr lang="cs-CZ" sz="2800" smtClean="0"/>
              <a:t>, podřízení se státu aj.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99093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r>
              <a:rPr lang="cs-CZ" dirty="0"/>
              <a:t>DAVID, Roman. </a:t>
            </a:r>
            <a:r>
              <a:rPr lang="cs-CZ" i="1" dirty="0"/>
              <a:t>Politologie: základy společenských věd</a:t>
            </a:r>
            <a:r>
              <a:rPr lang="cs-CZ" dirty="0"/>
              <a:t>. 2. </a:t>
            </a:r>
            <a:r>
              <a:rPr lang="cs-CZ" dirty="0" err="1"/>
              <a:t>opr</a:t>
            </a:r>
            <a:r>
              <a:rPr lang="cs-CZ" dirty="0"/>
              <a:t>. a </a:t>
            </a:r>
            <a:r>
              <a:rPr lang="cs-CZ" dirty="0" err="1"/>
              <a:t>rozš</a:t>
            </a:r>
            <a:r>
              <a:rPr lang="cs-CZ" dirty="0"/>
              <a:t>. vyd. Olomouc: FIN, 1996, 375 s. ISBN 80-718-2030-X.</a:t>
            </a:r>
            <a:endParaRPr lang="cs-CZ" dirty="0" smtClean="0"/>
          </a:p>
          <a:p>
            <a:r>
              <a:rPr lang="cs-CZ" dirty="0"/>
              <a:t>SONTAG, Susan. </a:t>
            </a:r>
            <a:r>
              <a:rPr lang="cs-CZ" i="1" dirty="0"/>
              <a:t>Ve znamení Saturna</a:t>
            </a:r>
            <a:r>
              <a:rPr lang="cs-CZ" dirty="0"/>
              <a:t>. Vyd. 1. Překlad Martin Pokorný. Praha: Paseka, 2011, 193 s. ISBN 978-807-4321-191.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39726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945</Words>
  <Application>Microsoft Office PowerPoint</Application>
  <PresentationFormat>Předvádění na obrazovce (4:3)</PresentationFormat>
  <Paragraphs>80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Arial</vt:lpstr>
      <vt:lpstr>Calibri</vt:lpstr>
      <vt:lpstr>Motiv systému Office</vt:lpstr>
      <vt:lpstr>Prezentace aplikace PowerPoint</vt:lpstr>
      <vt:lpstr>Fascinace fašismem</vt:lpstr>
      <vt:lpstr>Susan Sontagová</vt:lpstr>
      <vt:lpstr>Znaky fašismu </vt:lpstr>
      <vt:lpstr>Znaky fašismu</vt:lpstr>
      <vt:lpstr>Znaky fašismu</vt:lpstr>
      <vt:lpstr>Text z eseje Fascinace fašismem </vt:lpstr>
      <vt:lpstr>Pokračování eseje</vt:lpstr>
      <vt:lpstr>Otázky k textu:</vt:lpstr>
      <vt:lpstr>Opět text eseje</vt:lpstr>
      <vt:lpstr>Dokončení ukázky z eseje</vt:lpstr>
      <vt:lpstr>Odpovězte na otázky  </vt:lpstr>
      <vt:lpstr>Text eseje</vt:lpstr>
      <vt:lpstr>Úkoly k textu</vt:lpstr>
      <vt:lpstr>Text eseje – uniformy SS</vt:lpstr>
      <vt:lpstr>Pokračování textu eseje – uniformy SS</vt:lpstr>
      <vt:lpstr>Úkol k textu</vt:lpstr>
      <vt:lpstr>Doplňte závěrečné shrnutí</vt:lpstr>
      <vt:lpstr>Kontrola závěrečného shrnutí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Fascinace fašismem</dc:title>
  <dc:creator>Jana Trčková</dc:creator>
  <cp:lastModifiedBy>Fismol Tomáš</cp:lastModifiedBy>
  <cp:revision>23</cp:revision>
  <dcterms:created xsi:type="dcterms:W3CDTF">2013-11-11T19:00:55Z</dcterms:created>
  <dcterms:modified xsi:type="dcterms:W3CDTF">2014-05-14T07:44:36Z</dcterms:modified>
</cp:coreProperties>
</file>