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934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75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325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261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028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880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347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812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889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301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935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0D76FC-5B21-4921-BB21-5EF80846F538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09B17-FAE7-4F24-8522-790B8C5F1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6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9507487"/>
              </p:ext>
            </p:extLst>
          </p:nvPr>
        </p:nvGraphicFramePr>
        <p:xfrm>
          <a:off x="1368425" y="712776"/>
          <a:ext cx="6407150" cy="4659324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08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2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67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Globalizovaný západ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Člověk ve společnosti a jako jedinec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2.ročník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5.1.2014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2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ukázat a popsat podstatné rysy současné doby a co nejvíce je konkretizovat na jevech v soudobé společnosti.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Zaměřují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 hlavně na téma globalizovaného Západu a na současnou geopolitickou diskusi.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předloženým materiálem smysluplně pracovat až po probrání základů sociologie. Jednotlivé úkoly pak slouží k procvičení a k nalezení širších souvislostí v celku základů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společenských věd.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2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301" y="764704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060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Globalizovaný západ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Geopolitická diskuse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961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Zásadní proměna geopolitické diskuse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Téma globalizace je jedním z nejdiskutovanějších v posledních dvaceti letech. Původní geopolitické uspořádání členěné podél bipolárních os Východ – Západ a Sever – Jih nyní nahradilo složitější schéma: Východ se stává součástí Západu a Jih začal postupovat na Sever. Geopolitická diskuse byla zpočátku ovlivněna dvěma velkými tezemi z prostředí americké politologie: Francis </a:t>
            </a:r>
            <a:r>
              <a:rPr lang="cs-CZ" sz="2800" dirty="0" err="1" smtClean="0"/>
              <a:t>Fukuyama</a:t>
            </a:r>
            <a:r>
              <a:rPr lang="cs-CZ" sz="2800" dirty="0" smtClean="0"/>
              <a:t> (Konec dějin 1989) a Samuel </a:t>
            </a:r>
            <a:r>
              <a:rPr lang="cs-CZ" sz="2800" dirty="0" err="1" smtClean="0"/>
              <a:t>Huntington</a:t>
            </a:r>
            <a:r>
              <a:rPr lang="cs-CZ" sz="2800" dirty="0" smtClean="0"/>
              <a:t> (Střet civilizací 1993)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0962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Konec dějin (</a:t>
            </a:r>
            <a:r>
              <a:rPr lang="cs-CZ" sz="3200" dirty="0" err="1" smtClean="0"/>
              <a:t>F.Fukuyama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Myšlenka konce dějin počítá s vítězstvím Západu, tj. kapitalismu a demokracie chránící lidská práva. Dějiny jsou tedy rychlejším či volnějším směřováním ke globalizaci západního stylu. Lidstvo čeká čím dál víc jednoty, míru a blahobytu. Všechny protichůdné síly a pozůstatky někdejšího střetu ztrácejí na síle. Cílem je nezadržitelný pokrok.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33195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Střet civilizací (Samuel </a:t>
            </a:r>
            <a:r>
              <a:rPr lang="cs-CZ" sz="3200" dirty="0" err="1" smtClean="0"/>
              <a:t>Huntington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Zde naopak autor tvrdí, že v globalizovaném světě, který se jeví zdánlivě jednolitě, jsou skryty nové konflikty. </a:t>
            </a:r>
          </a:p>
          <a:p>
            <a:pPr marL="0" indent="0">
              <a:buNone/>
            </a:pPr>
            <a:r>
              <a:rPr lang="cs-CZ" sz="2800" dirty="0" smtClean="0"/>
              <a:t>Upozorňuje, že studená válka vlastně střety jednotlivých entit jen na čas zastavila. Hrozí nám střet Západu s islámem, střet Asie s Evropou.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36747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Jak vypadalo geopolitické uspořádání světa v polovině dvacátého století a jak v jeho konci?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Jasně vymezte rozdíl v diskusi o směřování dějin mezi </a:t>
            </a:r>
            <a:r>
              <a:rPr lang="cs-CZ" sz="2800" dirty="0" err="1" smtClean="0"/>
              <a:t>F.Fukuyamou</a:t>
            </a:r>
            <a:r>
              <a:rPr lang="cs-CZ" sz="2800" dirty="0" smtClean="0"/>
              <a:t> a S. </a:t>
            </a:r>
            <a:r>
              <a:rPr lang="cs-CZ" sz="2800" dirty="0" err="1" smtClean="0"/>
              <a:t>Huntingtonem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56507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Hypermoderní globalizace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Představa o ,,válce civilizací“ je překonána. K velkému počtu konfliktů dochází nikoli mezi civilizacemi, ale uvnitř civilizace jedné. To je případ íránsko-irácké války, etnického násilí ve Rwandě a na Balkáně. Kulturní faktory však skutečně hrají v současných kolektivních střetech klíčovou roli. Ideologické a náboženské představy spojené s identitou společnosti se objevují s novou tváří. Šíří se antiamerikanismus, pokračuje vyhánění a masakry živené národní mytologií či požadavkem náboženské a etnické čistoty.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05055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Objasněte, jak v současnosti (v hypermoderní globalizaci) vidí </a:t>
            </a:r>
            <a:r>
              <a:rPr lang="cs-CZ" sz="2800" dirty="0" err="1" smtClean="0"/>
              <a:t>geopolitikové</a:t>
            </a:r>
            <a:r>
              <a:rPr lang="cs-CZ" sz="2800" dirty="0" smtClean="0"/>
              <a:t> neustávající konflikty.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39458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Kultura jako zdroj polemických konfliktů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I v rozvinutých demokraciích funguje kultura jako oblast ostrých polemik. Důkazem jsou etické spory kolem genetické manipulace, legalizace drog, adopce dětí homosexuálními páry, kastrace sexuálních deviantů aj. V době, kdy nás znepokojuje ekonomika, se centrem kolektivního napětí stávají kulturní otázky.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1103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Doložte, že i v rozvinutých demokraciích je kultura zdrojem polemických konfliktů.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88367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Závěrečný úkol: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Pojmy pod číslem správně přiřaďte k pojmům pod písmenem.</a:t>
            </a:r>
          </a:p>
          <a:p>
            <a:pPr marL="0" indent="0">
              <a:buNone/>
            </a:pPr>
            <a:r>
              <a:rPr lang="cs-CZ" sz="2800" b="1" dirty="0" smtClean="0"/>
              <a:t>1</a:t>
            </a:r>
            <a:r>
              <a:rPr lang="cs-CZ" sz="2800" dirty="0" smtClean="0"/>
              <a:t> Konec dějin  </a:t>
            </a:r>
            <a:r>
              <a:rPr lang="cs-CZ" sz="2800" b="1" dirty="0" smtClean="0"/>
              <a:t>2</a:t>
            </a:r>
            <a:r>
              <a:rPr lang="cs-CZ" sz="2800" dirty="0" smtClean="0"/>
              <a:t> bipolární osy V-Z, S-J   </a:t>
            </a:r>
            <a:r>
              <a:rPr lang="cs-CZ" sz="2800" b="1" dirty="0" smtClean="0"/>
              <a:t>3</a:t>
            </a:r>
            <a:r>
              <a:rPr lang="cs-CZ" sz="2800" dirty="0" smtClean="0"/>
              <a:t> genetické manipulace, legalizace drog   </a:t>
            </a:r>
            <a:r>
              <a:rPr lang="cs-CZ" sz="2800" b="1" dirty="0" smtClean="0"/>
              <a:t>4</a:t>
            </a:r>
            <a:r>
              <a:rPr lang="cs-CZ" sz="2800" dirty="0" smtClean="0"/>
              <a:t> Střet civilizací                  </a:t>
            </a:r>
            <a:r>
              <a:rPr lang="cs-CZ" sz="2800" b="1" dirty="0" smtClean="0"/>
              <a:t>5</a:t>
            </a:r>
            <a:r>
              <a:rPr lang="cs-CZ" sz="2800" dirty="0" smtClean="0"/>
              <a:t> V součást Z, J postupuje na S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A</a:t>
            </a:r>
            <a:r>
              <a:rPr lang="cs-CZ" sz="2800" dirty="0" smtClean="0"/>
              <a:t> pol. 20.stol.   </a:t>
            </a:r>
            <a:r>
              <a:rPr lang="cs-CZ" sz="2800" b="1" dirty="0" smtClean="0"/>
              <a:t>B</a:t>
            </a:r>
            <a:r>
              <a:rPr lang="cs-CZ" sz="2800" dirty="0" smtClean="0"/>
              <a:t> S. </a:t>
            </a:r>
            <a:r>
              <a:rPr lang="cs-CZ" sz="2800" dirty="0" err="1" smtClean="0"/>
              <a:t>Huntington</a:t>
            </a:r>
            <a:r>
              <a:rPr lang="cs-CZ" sz="2800" dirty="0" smtClean="0"/>
              <a:t>    </a:t>
            </a:r>
            <a:r>
              <a:rPr lang="cs-CZ" sz="2800" b="1" dirty="0" smtClean="0"/>
              <a:t>C</a:t>
            </a:r>
            <a:r>
              <a:rPr lang="cs-CZ" sz="2800" dirty="0" smtClean="0"/>
              <a:t> od 90.let 20.stol. 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D</a:t>
            </a:r>
            <a:r>
              <a:rPr lang="cs-CZ" sz="2800" dirty="0" smtClean="0"/>
              <a:t> </a:t>
            </a:r>
            <a:r>
              <a:rPr lang="cs-CZ" sz="2800" dirty="0" err="1" smtClean="0"/>
              <a:t>F.Fukuyama</a:t>
            </a:r>
            <a:r>
              <a:rPr lang="cs-CZ" sz="2800" dirty="0" smtClean="0"/>
              <a:t>   </a:t>
            </a:r>
            <a:r>
              <a:rPr lang="cs-CZ" sz="2800" b="1" dirty="0" smtClean="0"/>
              <a:t>E</a:t>
            </a:r>
            <a:r>
              <a:rPr lang="cs-CZ" sz="2800" dirty="0" smtClean="0"/>
              <a:t> kulturní konflikty současnosti 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3551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Kontrola správných výsledků: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smtClean="0"/>
              <a:t>1D   2A   3E  4B  5C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340528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BURUMA</a:t>
            </a:r>
            <a:r>
              <a:rPr lang="cs-CZ" dirty="0"/>
              <a:t>, Ian. </a:t>
            </a:r>
            <a:r>
              <a:rPr lang="cs-CZ" i="1" dirty="0"/>
              <a:t>Krocení bohů: náboženství a demokracie na třech kontinentech</a:t>
            </a:r>
            <a:r>
              <a:rPr lang="cs-CZ" dirty="0"/>
              <a:t>. Vyd. 1. Překlad Daniel Micka. Praha: Academia, 2012, 121 s. XXI. století, sv. 15. ISBN 978-802-0020-406</a:t>
            </a:r>
            <a:r>
              <a:rPr lang="cs-CZ" dirty="0" smtClean="0"/>
              <a:t>.</a:t>
            </a:r>
          </a:p>
          <a:p>
            <a:r>
              <a:rPr lang="cs-CZ" dirty="0"/>
              <a:t>LIPOVETSKY, </a:t>
            </a:r>
            <a:r>
              <a:rPr lang="cs-CZ" dirty="0" err="1"/>
              <a:t>Gilles</a:t>
            </a:r>
            <a:r>
              <a:rPr lang="cs-CZ" dirty="0"/>
              <a:t> a Sébastien CHARLES. </a:t>
            </a:r>
            <a:r>
              <a:rPr lang="cs-CZ" i="1" dirty="0"/>
              <a:t>Hypermoderní doba: od požitku k úzkosti</a:t>
            </a:r>
            <a:r>
              <a:rPr lang="cs-CZ" dirty="0"/>
              <a:t>. V českém jazyce vyd. 1. Překlad Daniel Micka. Praha: Prostor, 2013, 144 s. Střed (Prostor), sv. 15. ISBN 978-80-7260-283-4</a:t>
            </a:r>
            <a:r>
              <a:rPr lang="cs-CZ" dirty="0" smtClean="0"/>
              <a:t>.</a:t>
            </a:r>
          </a:p>
          <a:p>
            <a:r>
              <a:rPr lang="cs-CZ" dirty="0"/>
              <a:t>JUVIN, </a:t>
            </a:r>
            <a:r>
              <a:rPr lang="cs-CZ" dirty="0" err="1"/>
              <a:t>Hervé</a:t>
            </a:r>
            <a:r>
              <a:rPr lang="cs-CZ" dirty="0"/>
              <a:t> a </a:t>
            </a:r>
            <a:r>
              <a:rPr lang="cs-CZ" dirty="0" err="1"/>
              <a:t>Gilles</a:t>
            </a:r>
            <a:r>
              <a:rPr lang="cs-CZ" dirty="0"/>
              <a:t> LIPOVETSKY. </a:t>
            </a:r>
            <a:r>
              <a:rPr lang="cs-CZ" i="1" dirty="0"/>
              <a:t>Globalizovaný západ: polemika o planetární kultuře</a:t>
            </a:r>
            <a:r>
              <a:rPr lang="cs-CZ" dirty="0"/>
              <a:t>. V českém jazyce vyd. 1. Překlad Martin Pokorný. Praha: Prostor, 2012, 231 s. Střed (Prostor), 102. sv. ISBN 978-807-2602-650</a:t>
            </a:r>
            <a:r>
              <a:rPr lang="cs-CZ" dirty="0" smtClean="0"/>
              <a:t>.</a:t>
            </a:r>
          </a:p>
          <a:p>
            <a:r>
              <a:rPr lang="cs-CZ" dirty="0"/>
              <a:t>KELLER, Jan a Petr NOVOTNÝ. </a:t>
            </a:r>
            <a:r>
              <a:rPr lang="cs-CZ" i="1" dirty="0"/>
              <a:t>Úvod do filozofie, sociologie a psychologie: nové pohledy společenských věd : učebnice pro studenty gymnázií a zájemce o vysokoškolské humanitní vzdělávání</a:t>
            </a:r>
            <a:r>
              <a:rPr lang="cs-CZ" dirty="0"/>
              <a:t>. Vyd. 1. Překlad Martin Pokorný. Ilustrace Vladimír </a:t>
            </a:r>
            <a:r>
              <a:rPr lang="cs-CZ" dirty="0" err="1"/>
              <a:t>Renčín</a:t>
            </a:r>
            <a:r>
              <a:rPr lang="cs-CZ" dirty="0"/>
              <a:t>. Liberec: Dialog, 2008, 219 s. Střed (Prostor), 102. sv. ISBN 978-808-6761-817.</a:t>
            </a:r>
          </a:p>
        </p:txBody>
      </p:sp>
    </p:spTree>
    <p:extLst>
      <p:ext uri="{BB962C8B-B14F-4D97-AF65-F5344CB8AC3E}">
        <p14:creationId xmlns:p14="http://schemas.microsoft.com/office/powerpoint/2010/main" val="186403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589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Calibri</vt:lpstr>
      <vt:lpstr>Motiv systému Office</vt:lpstr>
      <vt:lpstr>Prezentace aplikace PowerPoint</vt:lpstr>
      <vt:lpstr>Globalizovaný západ</vt:lpstr>
      <vt:lpstr>Zásadní proměna geopolitické diskuse</vt:lpstr>
      <vt:lpstr>Konec dějin (F.Fukuyama)</vt:lpstr>
      <vt:lpstr>Střet civilizací (Samuel Huntington)</vt:lpstr>
      <vt:lpstr>Úkoly</vt:lpstr>
      <vt:lpstr>Hypermoderní globalizace</vt:lpstr>
      <vt:lpstr>Úkol</vt:lpstr>
      <vt:lpstr>Kultura jako zdroj polemických konfliktů</vt:lpstr>
      <vt:lpstr>Úkol</vt:lpstr>
      <vt:lpstr>Závěrečný úkol:</vt:lpstr>
      <vt:lpstr>Kontrola správných výsledků: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Globalizovaný západ</dc:title>
  <dc:creator>Jana Trčková</dc:creator>
  <cp:lastModifiedBy>Fismol Tomáš</cp:lastModifiedBy>
  <cp:revision>12</cp:revision>
  <dcterms:created xsi:type="dcterms:W3CDTF">2014-01-04T06:57:06Z</dcterms:created>
  <dcterms:modified xsi:type="dcterms:W3CDTF">2014-05-14T07:48:05Z</dcterms:modified>
</cp:coreProperties>
</file>