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353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33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849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01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019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8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926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876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65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968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400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24F3C9-DF98-450E-9463-DA9C7981ABAC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098AA1-23A4-4918-8190-C1D929D39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894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8276743"/>
              </p:ext>
            </p:extLst>
          </p:nvPr>
        </p:nvGraphicFramePr>
        <p:xfrm>
          <a:off x="1404938" y="692696"/>
          <a:ext cx="6407150" cy="4679404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9617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67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Tekutá modernita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- Člověk ve společnosti a jako jedinec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2.ročník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5.1.2014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3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ukázat a popsat podstatné rysy současné doby a co nejvíce je konkretizovat na jevech v soudobé společnosti.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Zaměřují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 hlavně na pevnou a tekutou modernitu a na problém přesunujícího se kapitálu a oslabení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moci veřejné.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5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mohou s předloženým materiálem smysluplně pracovat až po probrání základů sociologie. Jednotlivé úkoly pak slouží k procvičení a k nalezení širších souvislostí v celku základů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společenských věd.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553" y="764704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962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Tekutá modernita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Zygmunt</a:t>
            </a:r>
            <a:r>
              <a:rPr lang="cs-CZ" dirty="0" smtClean="0"/>
              <a:t> </a:t>
            </a:r>
            <a:r>
              <a:rPr lang="cs-CZ" dirty="0" err="1" smtClean="0"/>
              <a:t>Bauman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2819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Zygmunt</a:t>
            </a:r>
            <a:r>
              <a:rPr lang="cs-CZ" sz="3200" dirty="0" smtClean="0"/>
              <a:t> </a:t>
            </a:r>
            <a:r>
              <a:rPr lang="cs-CZ" sz="3200" dirty="0" err="1" smtClean="0"/>
              <a:t>Bauman</a:t>
            </a:r>
            <a:r>
              <a:rPr lang="cs-CZ" sz="3200" dirty="0" smtClean="0"/>
              <a:t> (nar. 1925)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Polský sociolog, emigroval koncem šedesátých let 20.století do Anglie</a:t>
            </a:r>
          </a:p>
          <a:p>
            <a:pPr>
              <a:buFontTx/>
              <a:buChar char="-"/>
            </a:pPr>
            <a:r>
              <a:rPr lang="cs-CZ" sz="2800" dirty="0" smtClean="0"/>
              <a:t>V současnosti patří k předním evropským sociologům</a:t>
            </a:r>
          </a:p>
          <a:p>
            <a:pPr>
              <a:buFontTx/>
              <a:buChar char="-"/>
            </a:pPr>
            <a:r>
              <a:rPr lang="cs-CZ" sz="2800" dirty="0" smtClean="0"/>
              <a:t>Ve svých dílech provádí potřebnou analýzu proměn v moderní společnosti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44579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Pevná modernita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konci 19.století a do osmdesátých let 20.století platilo, že kapitál (průmyslníci) a práce (dělníci) jsou na sobě navzájem závislí. Mezinárodní obchod fungoval, samotná výroba byla provozována v rámci národních států. Průmyslníci si vybírali dělníky v rámci národní ekonomiky a dělníci si nacházeli ve stejném rámci své pracovní příležitosti.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7346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Tekutá modernita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Globalizace v závěru 20.století vytvořila poměry jiné. Kapitál (peníze, investice aj.) může putovat po světě stále rychleji a libovolněji, práce (i přes nárůst migrace) je s místem stále svázaná. V podmínkách tekuté modernity získává kapitál velkou nezávislost na práci, avšak práce zůstává stále závislá na kapitálu. Rychlost pohybu se stává důležitým činitelem a také zdrojem moci.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45794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Časově zařaďte a charakterizujte tzv. pevnou modernitu.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Časově zařaďte a charakterizujte tzv. tekutou modernitu.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09143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Problém přesunujícího se kapitálu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Délka setrvání investorů je dána tím, jak rychle objeví jinou lokalitu, ve které budou podmínky pro ně ještě výhodnější. Přilákání a udržení nadnárodního kapitálu pak vyžaduje úlevy, které budou pro investory výhodnější než jinde. Vlády tedy usilují o deregulaci, liberalizaci a privatizaci. V průběhu globalizace tak slábne moc státní (národní stát) a roste moc soukromá (nadnárodní firmy).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246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Pokuste se uvést konkrétní příklad přesunu kapitálu z naší lokality.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85086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Oslabení veřejné moci (státu)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Vlády slibují větší pružnost pracovní síly, což znamená stále menší zabezpečení lidí, a tím zvyšování jejich nejistoty. Vládám je tak zúžen prostor pro nezávislou politiku, také samozřejmě pro sociální politiku.</a:t>
            </a:r>
          </a:p>
          <a:p>
            <a:pPr marL="0" indent="0">
              <a:buNone/>
            </a:pPr>
            <a:r>
              <a:rPr lang="cs-CZ" sz="2800" dirty="0" smtClean="0"/>
              <a:t>Tím veřejná moc přišla o řadu svých ochranných funkcí.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890220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Uveďte, které funkce státu jsou v době globalizace nejvíce oslabovány.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28361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Závěrečné shrnutí: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err="1" smtClean="0"/>
              <a:t>Zygmunt</a:t>
            </a:r>
            <a:r>
              <a:rPr lang="cs-CZ" sz="2800" dirty="0" smtClean="0"/>
              <a:t> </a:t>
            </a:r>
            <a:r>
              <a:rPr lang="cs-CZ" sz="2800" dirty="0" err="1" smtClean="0"/>
              <a:t>Bauman</a:t>
            </a:r>
            <a:r>
              <a:rPr lang="cs-CZ" sz="2800" dirty="0" smtClean="0"/>
              <a:t> patří k předním ….. sociologům, kteří se zabývají analýzou poměrů v ………..</a:t>
            </a:r>
          </a:p>
          <a:p>
            <a:pPr marL="0" indent="0">
              <a:buNone/>
            </a:pPr>
            <a:r>
              <a:rPr lang="cs-CZ" sz="2800" dirty="0" smtClean="0"/>
              <a:t>Pevná modernita byla doba ………. století a samotná výroba byla provozována v rámci …….. států.</a:t>
            </a:r>
          </a:p>
          <a:p>
            <a:pPr marL="0" indent="0">
              <a:buNone/>
            </a:pPr>
            <a:r>
              <a:rPr lang="cs-CZ" sz="2800" dirty="0" smtClean="0"/>
              <a:t>Globalizace vytvořila poměry nové, kapitál se rychle pohybuje, ale pracovní síla je s místem stále …….., hovoříme o …… modernitě.</a:t>
            </a:r>
          </a:p>
          <a:p>
            <a:pPr marL="0" indent="0">
              <a:buNone/>
            </a:pPr>
            <a:r>
              <a:rPr lang="cs-CZ" sz="2800" dirty="0" smtClean="0"/>
              <a:t>Tento proces oslabuje hlavně moc ….., tedy stát.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7255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Kontrola správného doplnění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err="1" smtClean="0"/>
              <a:t>Zygmunt</a:t>
            </a:r>
            <a:r>
              <a:rPr lang="cs-CZ" sz="2800" dirty="0" smtClean="0"/>
              <a:t> </a:t>
            </a:r>
            <a:r>
              <a:rPr lang="cs-CZ" sz="2800" dirty="0" err="1" smtClean="0"/>
              <a:t>Bauman</a:t>
            </a:r>
            <a:r>
              <a:rPr lang="cs-CZ" sz="2800" dirty="0" smtClean="0"/>
              <a:t> patří k předním </a:t>
            </a:r>
            <a:r>
              <a:rPr lang="cs-CZ" sz="2800" b="1" dirty="0" smtClean="0"/>
              <a:t>evropským</a:t>
            </a:r>
            <a:r>
              <a:rPr lang="cs-CZ" sz="2800" dirty="0" smtClean="0"/>
              <a:t> sociologům, kteří se zabývají analýzou poměrů v </a:t>
            </a:r>
            <a:r>
              <a:rPr lang="cs-CZ" sz="2800" b="1" dirty="0" smtClean="0"/>
              <a:t>současné společnosti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Pevná modernita byla dobou </a:t>
            </a:r>
            <a:r>
              <a:rPr lang="cs-CZ" sz="2800" b="1" dirty="0" smtClean="0"/>
              <a:t>od konce 19.stol. po osmdesátá léta 20.století </a:t>
            </a:r>
            <a:r>
              <a:rPr lang="cs-CZ" sz="2800" dirty="0" smtClean="0"/>
              <a:t>a samotná výroba byla provozována v rámci </a:t>
            </a:r>
            <a:r>
              <a:rPr lang="cs-CZ" sz="2800" b="1" dirty="0" smtClean="0"/>
              <a:t>národních</a:t>
            </a:r>
            <a:r>
              <a:rPr lang="cs-CZ" sz="2800" dirty="0" smtClean="0"/>
              <a:t> států. Globalizace vytvořila poměry nové, kapitál se rychle pohybuje, ale pracovní síla je s místem stále </a:t>
            </a:r>
            <a:r>
              <a:rPr lang="cs-CZ" sz="2800" b="1" dirty="0" smtClean="0"/>
              <a:t>svázaná</a:t>
            </a:r>
            <a:r>
              <a:rPr lang="cs-CZ" sz="2800" dirty="0" smtClean="0"/>
              <a:t>, hovoříme o </a:t>
            </a:r>
            <a:r>
              <a:rPr lang="cs-CZ" sz="2800" b="1" dirty="0" smtClean="0"/>
              <a:t>tekuté</a:t>
            </a:r>
            <a:r>
              <a:rPr lang="cs-CZ" sz="2800" dirty="0" smtClean="0"/>
              <a:t> modernitě. Tento proces oslabuje hlavně moc </a:t>
            </a:r>
            <a:r>
              <a:rPr lang="cs-CZ" sz="2800" b="1" dirty="0" smtClean="0"/>
              <a:t>veřejnou</a:t>
            </a:r>
            <a:r>
              <a:rPr lang="cs-CZ" sz="2800" dirty="0" smtClean="0"/>
              <a:t>, tedy stát.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10339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BURUMA</a:t>
            </a:r>
            <a:r>
              <a:rPr lang="cs-CZ" dirty="0"/>
              <a:t>, Ian. </a:t>
            </a:r>
            <a:r>
              <a:rPr lang="cs-CZ" i="1" dirty="0"/>
              <a:t>Krocení bohů: náboženství a demokracie na třech kontinentech</a:t>
            </a:r>
            <a:r>
              <a:rPr lang="cs-CZ" dirty="0"/>
              <a:t>. Vyd. 1. Překlad Daniel Micka. Praha: Academia, 2012, 121 s. XXI. století, sv. 15. ISBN 978-802-0020-406</a:t>
            </a:r>
            <a:r>
              <a:rPr lang="cs-CZ" dirty="0" smtClean="0"/>
              <a:t>.</a:t>
            </a:r>
          </a:p>
          <a:p>
            <a:r>
              <a:rPr lang="cs-CZ" dirty="0"/>
              <a:t>LIPOVETSKY, </a:t>
            </a:r>
            <a:r>
              <a:rPr lang="cs-CZ" dirty="0" err="1"/>
              <a:t>Gilles</a:t>
            </a:r>
            <a:r>
              <a:rPr lang="cs-CZ" dirty="0"/>
              <a:t> a Sébastien CHARLES. </a:t>
            </a:r>
            <a:r>
              <a:rPr lang="cs-CZ" i="1" dirty="0"/>
              <a:t>Hypermoderní doba: od požitku k úzkosti</a:t>
            </a:r>
            <a:r>
              <a:rPr lang="cs-CZ" dirty="0"/>
              <a:t>. V českém jazyce vyd. 1. Překlad Daniel Micka. Praha: Prostor, 2013, 144 s. Střed (Prostor), sv. 15. ISBN 978-80-7260-283-4</a:t>
            </a:r>
            <a:r>
              <a:rPr lang="cs-CZ" dirty="0" smtClean="0"/>
              <a:t>.</a:t>
            </a:r>
          </a:p>
          <a:p>
            <a:r>
              <a:rPr lang="cs-CZ" dirty="0"/>
              <a:t>JUVIN, </a:t>
            </a:r>
            <a:r>
              <a:rPr lang="cs-CZ" dirty="0" err="1"/>
              <a:t>Hervé</a:t>
            </a:r>
            <a:r>
              <a:rPr lang="cs-CZ" dirty="0"/>
              <a:t> a </a:t>
            </a:r>
            <a:r>
              <a:rPr lang="cs-CZ" dirty="0" err="1"/>
              <a:t>Gilles</a:t>
            </a:r>
            <a:r>
              <a:rPr lang="cs-CZ" dirty="0"/>
              <a:t> LIPOVETSKY. </a:t>
            </a:r>
            <a:r>
              <a:rPr lang="cs-CZ" i="1" dirty="0"/>
              <a:t>Globalizovaný západ: polemika o planetární kultuře</a:t>
            </a:r>
            <a:r>
              <a:rPr lang="cs-CZ" dirty="0"/>
              <a:t>. V českém jazyce vyd. 1. Překlad Martin Pokorný. Praha: Prostor, 2012, 231 s. Střed (Prostor), 102. sv. ISBN 978-807-2602-650</a:t>
            </a:r>
            <a:r>
              <a:rPr lang="cs-CZ" dirty="0" smtClean="0"/>
              <a:t>.</a:t>
            </a:r>
          </a:p>
          <a:p>
            <a:r>
              <a:rPr lang="cs-CZ" dirty="0"/>
              <a:t>KELLER, Jan a Petr NOVOTNÝ. </a:t>
            </a:r>
            <a:r>
              <a:rPr lang="cs-CZ" i="1" dirty="0"/>
              <a:t>Úvod do filozofie, sociologie a psychologie: nové pohledy společenských věd : učebnice pro studenty gymnázií a zájemce o vysokoškolské humanitní vzdělávání</a:t>
            </a:r>
            <a:r>
              <a:rPr lang="cs-CZ" dirty="0"/>
              <a:t>. Vyd. 1. Překlad Martin Pokorný. Ilustrace Vladimír </a:t>
            </a:r>
            <a:r>
              <a:rPr lang="cs-CZ" dirty="0" err="1"/>
              <a:t>Renčín</a:t>
            </a:r>
            <a:r>
              <a:rPr lang="cs-CZ" dirty="0"/>
              <a:t>. Liberec: Dialog, 2008, 219 s. Střed (Prostor), 102. sv. ISBN 978-808-6761-817.</a:t>
            </a:r>
          </a:p>
        </p:txBody>
      </p:sp>
    </p:spTree>
    <p:extLst>
      <p:ext uri="{BB962C8B-B14F-4D97-AF65-F5344CB8AC3E}">
        <p14:creationId xmlns:p14="http://schemas.microsoft.com/office/powerpoint/2010/main" val="186403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613</Words>
  <Application>Microsoft Office PowerPoint</Application>
  <PresentationFormat>Předvádění na obrazovce (4:3)</PresentationFormat>
  <Paragraphs>62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Calibri</vt:lpstr>
      <vt:lpstr>Motiv systému Office</vt:lpstr>
      <vt:lpstr>Prezentace aplikace PowerPoint</vt:lpstr>
      <vt:lpstr>Tekutá modernita</vt:lpstr>
      <vt:lpstr>Zygmunt Bauman (nar. 1925)</vt:lpstr>
      <vt:lpstr>Pevná modernita</vt:lpstr>
      <vt:lpstr>Tekutá modernita</vt:lpstr>
      <vt:lpstr>Úkol </vt:lpstr>
      <vt:lpstr>Problém přesunujícího se kapitálu</vt:lpstr>
      <vt:lpstr>Úkol</vt:lpstr>
      <vt:lpstr>Oslabení veřejné moci (státu)</vt:lpstr>
      <vt:lpstr>Úkol</vt:lpstr>
      <vt:lpstr>Závěrečné shrnutí:</vt:lpstr>
      <vt:lpstr>Kontrola správného doplnění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Tekutá modernita</dc:title>
  <dc:creator>Jana Trčková</dc:creator>
  <cp:lastModifiedBy>Fismol Tomáš</cp:lastModifiedBy>
  <cp:revision>11</cp:revision>
  <dcterms:created xsi:type="dcterms:W3CDTF">2014-01-04T16:55:46Z</dcterms:created>
  <dcterms:modified xsi:type="dcterms:W3CDTF">2014-05-14T07:53:33Z</dcterms:modified>
</cp:coreProperties>
</file>