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66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7242B4-43A6-4033-A8B0-3E413E8B997D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3_5" csCatId="accent3" phldr="1"/>
      <dgm:spPr/>
      <dgm:t>
        <a:bodyPr/>
        <a:lstStyle/>
        <a:p>
          <a:endParaRPr lang="cs-CZ"/>
        </a:p>
      </dgm:t>
    </dgm:pt>
    <dgm:pt modelId="{7C2614C2-22D8-4716-A5FE-5A5DA88A8B19}">
      <dgm:prSet phldrT="[Text]"/>
      <dgm:spPr/>
      <dgm:t>
        <a:bodyPr/>
        <a:lstStyle/>
        <a:p>
          <a:r>
            <a:rPr lang="cs-CZ" dirty="0" smtClean="0">
              <a:solidFill>
                <a:srgbClr val="FFC000"/>
              </a:solidFill>
            </a:rPr>
            <a:t>Svobodný občan</a:t>
          </a:r>
          <a:endParaRPr lang="cs-CZ" dirty="0">
            <a:solidFill>
              <a:srgbClr val="FFC000"/>
            </a:solidFill>
          </a:endParaRPr>
        </a:p>
      </dgm:t>
    </dgm:pt>
    <dgm:pt modelId="{CA9FA65A-9B37-4A22-BA19-F52BBBB82928}" type="parTrans" cxnId="{8CB898C7-0B1E-4630-8A2B-E390BB1947D0}">
      <dgm:prSet/>
      <dgm:spPr/>
      <dgm:t>
        <a:bodyPr/>
        <a:lstStyle/>
        <a:p>
          <a:endParaRPr lang="cs-CZ"/>
        </a:p>
      </dgm:t>
    </dgm:pt>
    <dgm:pt modelId="{52541849-F49C-49D4-B2E9-9457844D6ADA}" type="sibTrans" cxnId="{8CB898C7-0B1E-4630-8A2B-E390BB1947D0}">
      <dgm:prSet/>
      <dgm:spPr/>
      <dgm:t>
        <a:bodyPr/>
        <a:lstStyle/>
        <a:p>
          <a:endParaRPr lang="cs-CZ"/>
        </a:p>
      </dgm:t>
    </dgm:pt>
    <dgm:pt modelId="{5BC47C53-5E31-4B7C-98E1-DB85D2D39A31}">
      <dgm:prSet phldrT="[Text]"/>
      <dgm:spPr/>
      <dgm:t>
        <a:bodyPr/>
        <a:lstStyle/>
        <a:p>
          <a:r>
            <a:rPr lang="cs-CZ" dirty="0" smtClean="0"/>
            <a:t>Lidská práva v osobní sféře</a:t>
          </a:r>
          <a:endParaRPr lang="cs-CZ" dirty="0"/>
        </a:p>
      </dgm:t>
    </dgm:pt>
    <dgm:pt modelId="{AEDA7A4F-598D-4225-81BD-2DCD03CF0F6A}" type="parTrans" cxnId="{039350D7-BA1C-484C-B634-1E6FF2D653C7}">
      <dgm:prSet/>
      <dgm:spPr/>
      <dgm:t>
        <a:bodyPr/>
        <a:lstStyle/>
        <a:p>
          <a:endParaRPr lang="cs-CZ" dirty="0"/>
        </a:p>
      </dgm:t>
    </dgm:pt>
    <dgm:pt modelId="{D31DDEBA-AB65-40D9-91E8-CD4AEAEB732A}" type="sibTrans" cxnId="{039350D7-BA1C-484C-B634-1E6FF2D653C7}">
      <dgm:prSet/>
      <dgm:spPr/>
      <dgm:t>
        <a:bodyPr/>
        <a:lstStyle/>
        <a:p>
          <a:endParaRPr lang="cs-CZ"/>
        </a:p>
      </dgm:t>
    </dgm:pt>
    <dgm:pt modelId="{B6FF4F0A-7F15-4895-8F1D-B0F85CEFFC0D}">
      <dgm:prSet phldrT="[Text]"/>
      <dgm:spPr/>
      <dgm:t>
        <a:bodyPr/>
        <a:lstStyle/>
        <a:p>
          <a:r>
            <a:rPr lang="cs-CZ" dirty="0" smtClean="0"/>
            <a:t>Politická práva</a:t>
          </a:r>
          <a:endParaRPr lang="cs-CZ" dirty="0"/>
        </a:p>
      </dgm:t>
    </dgm:pt>
    <dgm:pt modelId="{4AD90D10-F028-429C-9742-5963AA2B5B52}" type="parTrans" cxnId="{F45EC149-A05F-4EAA-AC93-23F5E4983D87}">
      <dgm:prSet/>
      <dgm:spPr/>
      <dgm:t>
        <a:bodyPr/>
        <a:lstStyle/>
        <a:p>
          <a:endParaRPr lang="cs-CZ" dirty="0"/>
        </a:p>
      </dgm:t>
    </dgm:pt>
    <dgm:pt modelId="{2EFAA84D-484B-4A4F-AAA3-8BDA2858E66E}" type="sibTrans" cxnId="{F45EC149-A05F-4EAA-AC93-23F5E4983D87}">
      <dgm:prSet/>
      <dgm:spPr/>
      <dgm:t>
        <a:bodyPr/>
        <a:lstStyle/>
        <a:p>
          <a:endParaRPr lang="cs-CZ"/>
        </a:p>
      </dgm:t>
    </dgm:pt>
    <dgm:pt modelId="{6B75652E-3991-4507-9DA9-67BE3E91EF04}">
      <dgm:prSet phldrT="[Text]"/>
      <dgm:spPr/>
      <dgm:t>
        <a:bodyPr/>
        <a:lstStyle/>
        <a:p>
          <a:r>
            <a:rPr lang="cs-CZ" dirty="0" smtClean="0"/>
            <a:t>Práva etnických a národnostních menšin</a:t>
          </a:r>
          <a:endParaRPr lang="cs-CZ" dirty="0"/>
        </a:p>
      </dgm:t>
    </dgm:pt>
    <dgm:pt modelId="{384233C2-573C-41CA-9973-20F01F557FA0}" type="parTrans" cxnId="{D8D458E1-E036-4CFC-AD7B-06EF75CCE1D4}">
      <dgm:prSet/>
      <dgm:spPr/>
      <dgm:t>
        <a:bodyPr/>
        <a:lstStyle/>
        <a:p>
          <a:endParaRPr lang="cs-CZ" dirty="0"/>
        </a:p>
      </dgm:t>
    </dgm:pt>
    <dgm:pt modelId="{BD5E87B9-5F91-4900-9772-2761D9232621}" type="sibTrans" cxnId="{D8D458E1-E036-4CFC-AD7B-06EF75CCE1D4}">
      <dgm:prSet/>
      <dgm:spPr/>
      <dgm:t>
        <a:bodyPr/>
        <a:lstStyle/>
        <a:p>
          <a:endParaRPr lang="cs-CZ"/>
        </a:p>
      </dgm:t>
    </dgm:pt>
    <dgm:pt modelId="{B284299B-5843-41BE-A7FE-5F806F53D5F6}">
      <dgm:prSet/>
      <dgm:spPr/>
      <dgm:t>
        <a:bodyPr/>
        <a:lstStyle/>
        <a:p>
          <a:r>
            <a:rPr lang="cs-CZ" dirty="0" smtClean="0"/>
            <a:t>Práva na soudní a jinou ochranu</a:t>
          </a:r>
          <a:endParaRPr lang="cs-CZ" dirty="0"/>
        </a:p>
      </dgm:t>
    </dgm:pt>
    <dgm:pt modelId="{C23519FA-59E7-4EDD-BC1B-5FF50A0A9BBE}" type="parTrans" cxnId="{180AAD97-FD65-4AE7-A7A7-7382C7B0A0DD}">
      <dgm:prSet/>
      <dgm:spPr/>
      <dgm:t>
        <a:bodyPr/>
        <a:lstStyle/>
        <a:p>
          <a:endParaRPr lang="cs-CZ" dirty="0"/>
        </a:p>
      </dgm:t>
    </dgm:pt>
    <dgm:pt modelId="{3FF88324-F2F0-4020-8499-D9BB48F9BA84}" type="sibTrans" cxnId="{180AAD97-FD65-4AE7-A7A7-7382C7B0A0DD}">
      <dgm:prSet/>
      <dgm:spPr/>
      <dgm:t>
        <a:bodyPr/>
        <a:lstStyle/>
        <a:p>
          <a:endParaRPr lang="cs-CZ"/>
        </a:p>
      </dgm:t>
    </dgm:pt>
    <dgm:pt modelId="{26DD5D45-EB1C-455D-8393-B7DC1D877519}">
      <dgm:prSet/>
      <dgm:spPr/>
      <dgm:t>
        <a:bodyPr/>
        <a:lstStyle/>
        <a:p>
          <a:r>
            <a:rPr lang="cs-CZ" dirty="0" smtClean="0"/>
            <a:t>Hospodářská, sociální a kulturní práva</a:t>
          </a:r>
          <a:endParaRPr lang="cs-CZ" dirty="0"/>
        </a:p>
      </dgm:t>
    </dgm:pt>
    <dgm:pt modelId="{1E7E2A4C-F642-4528-B296-7B92C684C7FA}" type="parTrans" cxnId="{3B2DC3F9-918B-45F2-9073-BF93B45DB5A5}">
      <dgm:prSet/>
      <dgm:spPr/>
      <dgm:t>
        <a:bodyPr/>
        <a:lstStyle/>
        <a:p>
          <a:endParaRPr lang="cs-CZ" dirty="0"/>
        </a:p>
      </dgm:t>
    </dgm:pt>
    <dgm:pt modelId="{5F916A5E-30B5-4E39-93DB-DD51828BD8B3}" type="sibTrans" cxnId="{3B2DC3F9-918B-45F2-9073-BF93B45DB5A5}">
      <dgm:prSet/>
      <dgm:spPr/>
      <dgm:t>
        <a:bodyPr/>
        <a:lstStyle/>
        <a:p>
          <a:endParaRPr lang="cs-CZ"/>
        </a:p>
      </dgm:t>
    </dgm:pt>
    <dgm:pt modelId="{B8427D39-06E9-4E84-ABF4-AB9A93DAE80E}" type="pres">
      <dgm:prSet presAssocID="{0E7242B4-43A6-4033-A8B0-3E413E8B997D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747CB78-A35D-4E8D-ADF5-864C4085019D}" type="pres">
      <dgm:prSet presAssocID="{7C2614C2-22D8-4716-A5FE-5A5DA88A8B19}" presName="root1" presStyleCnt="0"/>
      <dgm:spPr/>
    </dgm:pt>
    <dgm:pt modelId="{E25401F3-35D4-4BC7-9E42-D160CE6C7B92}" type="pres">
      <dgm:prSet presAssocID="{7C2614C2-22D8-4716-A5FE-5A5DA88A8B19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4D3C89-93B4-43E2-A1A9-4D5F5538E4E4}" type="pres">
      <dgm:prSet presAssocID="{7C2614C2-22D8-4716-A5FE-5A5DA88A8B19}" presName="level2hierChild" presStyleCnt="0"/>
      <dgm:spPr/>
    </dgm:pt>
    <dgm:pt modelId="{2201E978-5F9D-4570-A353-C8454994C4D9}" type="pres">
      <dgm:prSet presAssocID="{AEDA7A4F-598D-4225-81BD-2DCD03CF0F6A}" presName="conn2-1" presStyleLbl="parChTrans1D2" presStyleIdx="0" presStyleCnt="5"/>
      <dgm:spPr/>
      <dgm:t>
        <a:bodyPr/>
        <a:lstStyle/>
        <a:p>
          <a:endParaRPr lang="cs-CZ"/>
        </a:p>
      </dgm:t>
    </dgm:pt>
    <dgm:pt modelId="{0966DD25-BD4F-4710-B5DF-1C4AA6E730F0}" type="pres">
      <dgm:prSet presAssocID="{AEDA7A4F-598D-4225-81BD-2DCD03CF0F6A}" presName="connTx" presStyleLbl="parChTrans1D2" presStyleIdx="0" presStyleCnt="5"/>
      <dgm:spPr/>
      <dgm:t>
        <a:bodyPr/>
        <a:lstStyle/>
        <a:p>
          <a:endParaRPr lang="cs-CZ"/>
        </a:p>
      </dgm:t>
    </dgm:pt>
    <dgm:pt modelId="{80795E4A-5DC7-4103-B6C0-4315711C83C0}" type="pres">
      <dgm:prSet presAssocID="{5BC47C53-5E31-4B7C-98E1-DB85D2D39A31}" presName="root2" presStyleCnt="0"/>
      <dgm:spPr/>
    </dgm:pt>
    <dgm:pt modelId="{C1C543F6-D9BB-4A1E-A878-E6221BB8B7A4}" type="pres">
      <dgm:prSet presAssocID="{5BC47C53-5E31-4B7C-98E1-DB85D2D39A31}" presName="LevelTwoTextNode" presStyleLbl="node2" presStyleIdx="0" presStyleCnt="5" custScaleX="19402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A908AC0-90A4-4D7F-9EB6-582B496F6E35}" type="pres">
      <dgm:prSet presAssocID="{5BC47C53-5E31-4B7C-98E1-DB85D2D39A31}" presName="level3hierChild" presStyleCnt="0"/>
      <dgm:spPr/>
    </dgm:pt>
    <dgm:pt modelId="{202A3D42-A162-4AA0-926E-FBA19F324110}" type="pres">
      <dgm:prSet presAssocID="{4AD90D10-F028-429C-9742-5963AA2B5B52}" presName="conn2-1" presStyleLbl="parChTrans1D2" presStyleIdx="1" presStyleCnt="5"/>
      <dgm:spPr/>
      <dgm:t>
        <a:bodyPr/>
        <a:lstStyle/>
        <a:p>
          <a:endParaRPr lang="cs-CZ"/>
        </a:p>
      </dgm:t>
    </dgm:pt>
    <dgm:pt modelId="{81089B20-34D4-4217-A6C3-F8AB2C5094F0}" type="pres">
      <dgm:prSet presAssocID="{4AD90D10-F028-429C-9742-5963AA2B5B52}" presName="connTx" presStyleLbl="parChTrans1D2" presStyleIdx="1" presStyleCnt="5"/>
      <dgm:spPr/>
      <dgm:t>
        <a:bodyPr/>
        <a:lstStyle/>
        <a:p>
          <a:endParaRPr lang="cs-CZ"/>
        </a:p>
      </dgm:t>
    </dgm:pt>
    <dgm:pt modelId="{F19BCD6E-6780-4DC6-9C2A-72361FCC6535}" type="pres">
      <dgm:prSet presAssocID="{B6FF4F0A-7F15-4895-8F1D-B0F85CEFFC0D}" presName="root2" presStyleCnt="0"/>
      <dgm:spPr/>
    </dgm:pt>
    <dgm:pt modelId="{958E3F89-DC1D-4DA3-98D6-DCCAD790CB1D}" type="pres">
      <dgm:prSet presAssocID="{B6FF4F0A-7F15-4895-8F1D-B0F85CEFFC0D}" presName="LevelTwoTextNode" presStyleLbl="node2" presStyleIdx="1" presStyleCnt="5" custScaleX="19402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EACC0A2-B071-432A-8FEC-807C9060C712}" type="pres">
      <dgm:prSet presAssocID="{B6FF4F0A-7F15-4895-8F1D-B0F85CEFFC0D}" presName="level3hierChild" presStyleCnt="0"/>
      <dgm:spPr/>
    </dgm:pt>
    <dgm:pt modelId="{DD86AA73-EA96-40A1-A357-17B5BAE21330}" type="pres">
      <dgm:prSet presAssocID="{384233C2-573C-41CA-9973-20F01F557FA0}" presName="conn2-1" presStyleLbl="parChTrans1D2" presStyleIdx="2" presStyleCnt="5"/>
      <dgm:spPr/>
      <dgm:t>
        <a:bodyPr/>
        <a:lstStyle/>
        <a:p>
          <a:endParaRPr lang="cs-CZ"/>
        </a:p>
      </dgm:t>
    </dgm:pt>
    <dgm:pt modelId="{505B4B8E-D52E-4F65-B010-AFB26B9E7C11}" type="pres">
      <dgm:prSet presAssocID="{384233C2-573C-41CA-9973-20F01F557FA0}" presName="connTx" presStyleLbl="parChTrans1D2" presStyleIdx="2" presStyleCnt="5"/>
      <dgm:spPr/>
      <dgm:t>
        <a:bodyPr/>
        <a:lstStyle/>
        <a:p>
          <a:endParaRPr lang="cs-CZ"/>
        </a:p>
      </dgm:t>
    </dgm:pt>
    <dgm:pt modelId="{6AFCEBEE-5B11-4E7E-B321-592373F3044A}" type="pres">
      <dgm:prSet presAssocID="{6B75652E-3991-4507-9DA9-67BE3E91EF04}" presName="root2" presStyleCnt="0"/>
      <dgm:spPr/>
    </dgm:pt>
    <dgm:pt modelId="{E2672338-7C89-4A36-A9DF-AE52486B5A14}" type="pres">
      <dgm:prSet presAssocID="{6B75652E-3991-4507-9DA9-67BE3E91EF04}" presName="LevelTwoTextNode" presStyleLbl="node2" presStyleIdx="2" presStyleCnt="5" custScaleX="19402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0AE085B-5AE9-4DF6-915F-45F499C967B5}" type="pres">
      <dgm:prSet presAssocID="{6B75652E-3991-4507-9DA9-67BE3E91EF04}" presName="level3hierChild" presStyleCnt="0"/>
      <dgm:spPr/>
    </dgm:pt>
    <dgm:pt modelId="{97025AE3-2361-4A5C-9EE6-180272E40E7C}" type="pres">
      <dgm:prSet presAssocID="{C23519FA-59E7-4EDD-BC1B-5FF50A0A9BBE}" presName="conn2-1" presStyleLbl="parChTrans1D2" presStyleIdx="3" presStyleCnt="5"/>
      <dgm:spPr/>
      <dgm:t>
        <a:bodyPr/>
        <a:lstStyle/>
        <a:p>
          <a:endParaRPr lang="cs-CZ"/>
        </a:p>
      </dgm:t>
    </dgm:pt>
    <dgm:pt modelId="{19B193D5-2895-4DD8-B261-1A95BC1503B7}" type="pres">
      <dgm:prSet presAssocID="{C23519FA-59E7-4EDD-BC1B-5FF50A0A9BBE}" presName="connTx" presStyleLbl="parChTrans1D2" presStyleIdx="3" presStyleCnt="5"/>
      <dgm:spPr/>
      <dgm:t>
        <a:bodyPr/>
        <a:lstStyle/>
        <a:p>
          <a:endParaRPr lang="cs-CZ"/>
        </a:p>
      </dgm:t>
    </dgm:pt>
    <dgm:pt modelId="{87A1C96C-A64E-4A20-BFDE-0592F5A622A9}" type="pres">
      <dgm:prSet presAssocID="{B284299B-5843-41BE-A7FE-5F806F53D5F6}" presName="root2" presStyleCnt="0"/>
      <dgm:spPr/>
    </dgm:pt>
    <dgm:pt modelId="{E8C11D2D-7398-45B2-B5E9-5E1F3210A244}" type="pres">
      <dgm:prSet presAssocID="{B284299B-5843-41BE-A7FE-5F806F53D5F6}" presName="LevelTwoTextNode" presStyleLbl="node2" presStyleIdx="3" presStyleCnt="5" custScaleX="19402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697FB02-CCBC-4879-8A05-E9CAF28140BF}" type="pres">
      <dgm:prSet presAssocID="{B284299B-5843-41BE-A7FE-5F806F53D5F6}" presName="level3hierChild" presStyleCnt="0"/>
      <dgm:spPr/>
    </dgm:pt>
    <dgm:pt modelId="{DA7613C8-68CF-4C11-946E-8E7AAD16FDC7}" type="pres">
      <dgm:prSet presAssocID="{1E7E2A4C-F642-4528-B296-7B92C684C7FA}" presName="conn2-1" presStyleLbl="parChTrans1D2" presStyleIdx="4" presStyleCnt="5"/>
      <dgm:spPr/>
      <dgm:t>
        <a:bodyPr/>
        <a:lstStyle/>
        <a:p>
          <a:endParaRPr lang="cs-CZ"/>
        </a:p>
      </dgm:t>
    </dgm:pt>
    <dgm:pt modelId="{65D2F150-0FED-409D-9CBD-B4573874985D}" type="pres">
      <dgm:prSet presAssocID="{1E7E2A4C-F642-4528-B296-7B92C684C7FA}" presName="connTx" presStyleLbl="parChTrans1D2" presStyleIdx="4" presStyleCnt="5"/>
      <dgm:spPr/>
      <dgm:t>
        <a:bodyPr/>
        <a:lstStyle/>
        <a:p>
          <a:endParaRPr lang="cs-CZ"/>
        </a:p>
      </dgm:t>
    </dgm:pt>
    <dgm:pt modelId="{A8455E50-6C12-42C4-87AC-AC05342B5FAF}" type="pres">
      <dgm:prSet presAssocID="{26DD5D45-EB1C-455D-8393-B7DC1D877519}" presName="root2" presStyleCnt="0"/>
      <dgm:spPr/>
    </dgm:pt>
    <dgm:pt modelId="{B186C62E-42DD-4FFD-8697-0E061CEF9A76}" type="pres">
      <dgm:prSet presAssocID="{26DD5D45-EB1C-455D-8393-B7DC1D877519}" presName="LevelTwoTextNode" presStyleLbl="node2" presStyleIdx="4" presStyleCnt="5" custScaleX="19591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26B6862-EEFF-4DF8-8D89-A1C01DF4ACBC}" type="pres">
      <dgm:prSet presAssocID="{26DD5D45-EB1C-455D-8393-B7DC1D877519}" presName="level3hierChild" presStyleCnt="0"/>
      <dgm:spPr/>
    </dgm:pt>
  </dgm:ptLst>
  <dgm:cxnLst>
    <dgm:cxn modelId="{FE8D7A78-098B-40CE-A739-231BBA96BC65}" type="presOf" srcId="{26DD5D45-EB1C-455D-8393-B7DC1D877519}" destId="{B186C62E-42DD-4FFD-8697-0E061CEF9A76}" srcOrd="0" destOrd="0" presId="urn:microsoft.com/office/officeart/2008/layout/HorizontalMultiLevelHierarchy"/>
    <dgm:cxn modelId="{DD36FF8D-FD8D-47A2-B4D1-C3EA032D5AAA}" type="presOf" srcId="{1E7E2A4C-F642-4528-B296-7B92C684C7FA}" destId="{65D2F150-0FED-409D-9CBD-B4573874985D}" srcOrd="1" destOrd="0" presId="urn:microsoft.com/office/officeart/2008/layout/HorizontalMultiLevelHierarchy"/>
    <dgm:cxn modelId="{D8D458E1-E036-4CFC-AD7B-06EF75CCE1D4}" srcId="{7C2614C2-22D8-4716-A5FE-5A5DA88A8B19}" destId="{6B75652E-3991-4507-9DA9-67BE3E91EF04}" srcOrd="2" destOrd="0" parTransId="{384233C2-573C-41CA-9973-20F01F557FA0}" sibTransId="{BD5E87B9-5F91-4900-9772-2761D9232621}"/>
    <dgm:cxn modelId="{AFD9A71E-A9C6-41C0-B848-57C47142D1FE}" type="presOf" srcId="{6B75652E-3991-4507-9DA9-67BE3E91EF04}" destId="{E2672338-7C89-4A36-A9DF-AE52486B5A14}" srcOrd="0" destOrd="0" presId="urn:microsoft.com/office/officeart/2008/layout/HorizontalMultiLevelHierarchy"/>
    <dgm:cxn modelId="{039350D7-BA1C-484C-B634-1E6FF2D653C7}" srcId="{7C2614C2-22D8-4716-A5FE-5A5DA88A8B19}" destId="{5BC47C53-5E31-4B7C-98E1-DB85D2D39A31}" srcOrd="0" destOrd="0" parTransId="{AEDA7A4F-598D-4225-81BD-2DCD03CF0F6A}" sibTransId="{D31DDEBA-AB65-40D9-91E8-CD4AEAEB732A}"/>
    <dgm:cxn modelId="{180AAD97-FD65-4AE7-A7A7-7382C7B0A0DD}" srcId="{7C2614C2-22D8-4716-A5FE-5A5DA88A8B19}" destId="{B284299B-5843-41BE-A7FE-5F806F53D5F6}" srcOrd="3" destOrd="0" parTransId="{C23519FA-59E7-4EDD-BC1B-5FF50A0A9BBE}" sibTransId="{3FF88324-F2F0-4020-8499-D9BB48F9BA84}"/>
    <dgm:cxn modelId="{DEA05AC6-00DE-4CAB-AC75-6DEB561BAC0E}" type="presOf" srcId="{C23519FA-59E7-4EDD-BC1B-5FF50A0A9BBE}" destId="{19B193D5-2895-4DD8-B261-1A95BC1503B7}" srcOrd="1" destOrd="0" presId="urn:microsoft.com/office/officeart/2008/layout/HorizontalMultiLevelHierarchy"/>
    <dgm:cxn modelId="{47A759E2-8953-4806-8806-8B1F1B709462}" type="presOf" srcId="{5BC47C53-5E31-4B7C-98E1-DB85D2D39A31}" destId="{C1C543F6-D9BB-4A1E-A878-E6221BB8B7A4}" srcOrd="0" destOrd="0" presId="urn:microsoft.com/office/officeart/2008/layout/HorizontalMultiLevelHierarchy"/>
    <dgm:cxn modelId="{0384CB6F-46F2-4801-B36D-190D0CA798B7}" type="presOf" srcId="{4AD90D10-F028-429C-9742-5963AA2B5B52}" destId="{81089B20-34D4-4217-A6C3-F8AB2C5094F0}" srcOrd="1" destOrd="0" presId="urn:microsoft.com/office/officeart/2008/layout/HorizontalMultiLevelHierarchy"/>
    <dgm:cxn modelId="{8CB898C7-0B1E-4630-8A2B-E390BB1947D0}" srcId="{0E7242B4-43A6-4033-A8B0-3E413E8B997D}" destId="{7C2614C2-22D8-4716-A5FE-5A5DA88A8B19}" srcOrd="0" destOrd="0" parTransId="{CA9FA65A-9B37-4A22-BA19-F52BBBB82928}" sibTransId="{52541849-F49C-49D4-B2E9-9457844D6ADA}"/>
    <dgm:cxn modelId="{3B2DC3F9-918B-45F2-9073-BF93B45DB5A5}" srcId="{7C2614C2-22D8-4716-A5FE-5A5DA88A8B19}" destId="{26DD5D45-EB1C-455D-8393-B7DC1D877519}" srcOrd="4" destOrd="0" parTransId="{1E7E2A4C-F642-4528-B296-7B92C684C7FA}" sibTransId="{5F916A5E-30B5-4E39-93DB-DD51828BD8B3}"/>
    <dgm:cxn modelId="{1494D027-8783-48CF-8C4C-FFC405F3B736}" type="presOf" srcId="{4AD90D10-F028-429C-9742-5963AA2B5B52}" destId="{202A3D42-A162-4AA0-926E-FBA19F324110}" srcOrd="0" destOrd="0" presId="urn:microsoft.com/office/officeart/2008/layout/HorizontalMultiLevelHierarchy"/>
    <dgm:cxn modelId="{E6AFDB4D-B935-4843-A5C2-71272588C43F}" type="presOf" srcId="{C23519FA-59E7-4EDD-BC1B-5FF50A0A9BBE}" destId="{97025AE3-2361-4A5C-9EE6-180272E40E7C}" srcOrd="0" destOrd="0" presId="urn:microsoft.com/office/officeart/2008/layout/HorizontalMultiLevelHierarchy"/>
    <dgm:cxn modelId="{060908F5-0FE1-4131-A956-A76BC80272DC}" type="presOf" srcId="{7C2614C2-22D8-4716-A5FE-5A5DA88A8B19}" destId="{E25401F3-35D4-4BC7-9E42-D160CE6C7B92}" srcOrd="0" destOrd="0" presId="urn:microsoft.com/office/officeart/2008/layout/HorizontalMultiLevelHierarchy"/>
    <dgm:cxn modelId="{D422E173-FD02-4380-8BCD-1EB41958CCBA}" type="presOf" srcId="{B6FF4F0A-7F15-4895-8F1D-B0F85CEFFC0D}" destId="{958E3F89-DC1D-4DA3-98D6-DCCAD790CB1D}" srcOrd="0" destOrd="0" presId="urn:microsoft.com/office/officeart/2008/layout/HorizontalMultiLevelHierarchy"/>
    <dgm:cxn modelId="{6F38F413-F241-41C1-9AE5-F8958CF00C0A}" type="presOf" srcId="{AEDA7A4F-598D-4225-81BD-2DCD03CF0F6A}" destId="{0966DD25-BD4F-4710-B5DF-1C4AA6E730F0}" srcOrd="1" destOrd="0" presId="urn:microsoft.com/office/officeart/2008/layout/HorizontalMultiLevelHierarchy"/>
    <dgm:cxn modelId="{E49EE1A7-25BD-48D0-893E-5F8B11B67012}" type="presOf" srcId="{B284299B-5843-41BE-A7FE-5F806F53D5F6}" destId="{E8C11D2D-7398-45B2-B5E9-5E1F3210A244}" srcOrd="0" destOrd="0" presId="urn:microsoft.com/office/officeart/2008/layout/HorizontalMultiLevelHierarchy"/>
    <dgm:cxn modelId="{D033A430-16D5-4AD1-AFE9-E11474CDACFB}" type="presOf" srcId="{0E7242B4-43A6-4033-A8B0-3E413E8B997D}" destId="{B8427D39-06E9-4E84-ABF4-AB9A93DAE80E}" srcOrd="0" destOrd="0" presId="urn:microsoft.com/office/officeart/2008/layout/HorizontalMultiLevelHierarchy"/>
    <dgm:cxn modelId="{CC257CDC-8FAB-4C9A-B76C-F324A6EBD62E}" type="presOf" srcId="{384233C2-573C-41CA-9973-20F01F557FA0}" destId="{DD86AA73-EA96-40A1-A357-17B5BAE21330}" srcOrd="0" destOrd="0" presId="urn:microsoft.com/office/officeart/2008/layout/HorizontalMultiLevelHierarchy"/>
    <dgm:cxn modelId="{F45EC149-A05F-4EAA-AC93-23F5E4983D87}" srcId="{7C2614C2-22D8-4716-A5FE-5A5DA88A8B19}" destId="{B6FF4F0A-7F15-4895-8F1D-B0F85CEFFC0D}" srcOrd="1" destOrd="0" parTransId="{4AD90D10-F028-429C-9742-5963AA2B5B52}" sibTransId="{2EFAA84D-484B-4A4F-AAA3-8BDA2858E66E}"/>
    <dgm:cxn modelId="{CFBBA36E-853D-4212-BF92-2074A170B9AE}" type="presOf" srcId="{384233C2-573C-41CA-9973-20F01F557FA0}" destId="{505B4B8E-D52E-4F65-B010-AFB26B9E7C11}" srcOrd="1" destOrd="0" presId="urn:microsoft.com/office/officeart/2008/layout/HorizontalMultiLevelHierarchy"/>
    <dgm:cxn modelId="{A43290A0-7964-4D06-8124-BD0D2C5D4E8F}" type="presOf" srcId="{1E7E2A4C-F642-4528-B296-7B92C684C7FA}" destId="{DA7613C8-68CF-4C11-946E-8E7AAD16FDC7}" srcOrd="0" destOrd="0" presId="urn:microsoft.com/office/officeart/2008/layout/HorizontalMultiLevelHierarchy"/>
    <dgm:cxn modelId="{FD420AB4-90E4-4A93-821E-511AF667F56E}" type="presOf" srcId="{AEDA7A4F-598D-4225-81BD-2DCD03CF0F6A}" destId="{2201E978-5F9D-4570-A353-C8454994C4D9}" srcOrd="0" destOrd="0" presId="urn:microsoft.com/office/officeart/2008/layout/HorizontalMultiLevelHierarchy"/>
    <dgm:cxn modelId="{76C9521B-8D45-408B-A4F9-F9442591C5E2}" type="presParOf" srcId="{B8427D39-06E9-4E84-ABF4-AB9A93DAE80E}" destId="{A747CB78-A35D-4E8D-ADF5-864C4085019D}" srcOrd="0" destOrd="0" presId="urn:microsoft.com/office/officeart/2008/layout/HorizontalMultiLevelHierarchy"/>
    <dgm:cxn modelId="{2954D5BD-FE43-4CF4-BA69-56EFA96C4274}" type="presParOf" srcId="{A747CB78-A35D-4E8D-ADF5-864C4085019D}" destId="{E25401F3-35D4-4BC7-9E42-D160CE6C7B92}" srcOrd="0" destOrd="0" presId="urn:microsoft.com/office/officeart/2008/layout/HorizontalMultiLevelHierarchy"/>
    <dgm:cxn modelId="{E2344D31-761B-444B-9FAA-0A61B84C281D}" type="presParOf" srcId="{A747CB78-A35D-4E8D-ADF5-864C4085019D}" destId="{B74D3C89-93B4-43E2-A1A9-4D5F5538E4E4}" srcOrd="1" destOrd="0" presId="urn:microsoft.com/office/officeart/2008/layout/HorizontalMultiLevelHierarchy"/>
    <dgm:cxn modelId="{F585E512-48A5-4DFD-A9A1-4FAD1DAF21AC}" type="presParOf" srcId="{B74D3C89-93B4-43E2-A1A9-4D5F5538E4E4}" destId="{2201E978-5F9D-4570-A353-C8454994C4D9}" srcOrd="0" destOrd="0" presId="urn:microsoft.com/office/officeart/2008/layout/HorizontalMultiLevelHierarchy"/>
    <dgm:cxn modelId="{55A747D7-CB17-4690-98F3-DDD3F9CF1168}" type="presParOf" srcId="{2201E978-5F9D-4570-A353-C8454994C4D9}" destId="{0966DD25-BD4F-4710-B5DF-1C4AA6E730F0}" srcOrd="0" destOrd="0" presId="urn:microsoft.com/office/officeart/2008/layout/HorizontalMultiLevelHierarchy"/>
    <dgm:cxn modelId="{A28F76DD-2548-452B-B013-7DC1A5487FB2}" type="presParOf" srcId="{B74D3C89-93B4-43E2-A1A9-4D5F5538E4E4}" destId="{80795E4A-5DC7-4103-B6C0-4315711C83C0}" srcOrd="1" destOrd="0" presId="urn:microsoft.com/office/officeart/2008/layout/HorizontalMultiLevelHierarchy"/>
    <dgm:cxn modelId="{BDC85D15-7D0D-4448-8B42-F3B3F189F70A}" type="presParOf" srcId="{80795E4A-5DC7-4103-B6C0-4315711C83C0}" destId="{C1C543F6-D9BB-4A1E-A878-E6221BB8B7A4}" srcOrd="0" destOrd="0" presId="urn:microsoft.com/office/officeart/2008/layout/HorizontalMultiLevelHierarchy"/>
    <dgm:cxn modelId="{CC438A90-FB78-48B5-9462-E1145B0A21FF}" type="presParOf" srcId="{80795E4A-5DC7-4103-B6C0-4315711C83C0}" destId="{8A908AC0-90A4-4D7F-9EB6-582B496F6E35}" srcOrd="1" destOrd="0" presId="urn:microsoft.com/office/officeart/2008/layout/HorizontalMultiLevelHierarchy"/>
    <dgm:cxn modelId="{A4F1DF7E-B4D8-48DF-B4DB-70A5F33D198B}" type="presParOf" srcId="{B74D3C89-93B4-43E2-A1A9-4D5F5538E4E4}" destId="{202A3D42-A162-4AA0-926E-FBA19F324110}" srcOrd="2" destOrd="0" presId="urn:microsoft.com/office/officeart/2008/layout/HorizontalMultiLevelHierarchy"/>
    <dgm:cxn modelId="{5F1E81E3-F11A-493B-8A6D-12F39274EE5E}" type="presParOf" srcId="{202A3D42-A162-4AA0-926E-FBA19F324110}" destId="{81089B20-34D4-4217-A6C3-F8AB2C5094F0}" srcOrd="0" destOrd="0" presId="urn:microsoft.com/office/officeart/2008/layout/HorizontalMultiLevelHierarchy"/>
    <dgm:cxn modelId="{463F1041-F36A-48C9-A29F-04DD946BAA1D}" type="presParOf" srcId="{B74D3C89-93B4-43E2-A1A9-4D5F5538E4E4}" destId="{F19BCD6E-6780-4DC6-9C2A-72361FCC6535}" srcOrd="3" destOrd="0" presId="urn:microsoft.com/office/officeart/2008/layout/HorizontalMultiLevelHierarchy"/>
    <dgm:cxn modelId="{CD096490-DA4A-45D9-88D6-C7252EDC5925}" type="presParOf" srcId="{F19BCD6E-6780-4DC6-9C2A-72361FCC6535}" destId="{958E3F89-DC1D-4DA3-98D6-DCCAD790CB1D}" srcOrd="0" destOrd="0" presId="urn:microsoft.com/office/officeart/2008/layout/HorizontalMultiLevelHierarchy"/>
    <dgm:cxn modelId="{34F59398-D267-4A5A-A30B-8A59CC90A482}" type="presParOf" srcId="{F19BCD6E-6780-4DC6-9C2A-72361FCC6535}" destId="{6EACC0A2-B071-432A-8FEC-807C9060C712}" srcOrd="1" destOrd="0" presId="urn:microsoft.com/office/officeart/2008/layout/HorizontalMultiLevelHierarchy"/>
    <dgm:cxn modelId="{DDC50219-4FAD-4DBE-832F-2F231F124115}" type="presParOf" srcId="{B74D3C89-93B4-43E2-A1A9-4D5F5538E4E4}" destId="{DD86AA73-EA96-40A1-A357-17B5BAE21330}" srcOrd="4" destOrd="0" presId="urn:microsoft.com/office/officeart/2008/layout/HorizontalMultiLevelHierarchy"/>
    <dgm:cxn modelId="{FD5B4A65-7D46-4D3F-8FA6-588BF3BC2F39}" type="presParOf" srcId="{DD86AA73-EA96-40A1-A357-17B5BAE21330}" destId="{505B4B8E-D52E-4F65-B010-AFB26B9E7C11}" srcOrd="0" destOrd="0" presId="urn:microsoft.com/office/officeart/2008/layout/HorizontalMultiLevelHierarchy"/>
    <dgm:cxn modelId="{98B78C57-2AF5-4489-AEA8-B8235DC09E2E}" type="presParOf" srcId="{B74D3C89-93B4-43E2-A1A9-4D5F5538E4E4}" destId="{6AFCEBEE-5B11-4E7E-B321-592373F3044A}" srcOrd="5" destOrd="0" presId="urn:microsoft.com/office/officeart/2008/layout/HorizontalMultiLevelHierarchy"/>
    <dgm:cxn modelId="{5E8F03AE-AAF1-406B-99A9-4629AD4F0D77}" type="presParOf" srcId="{6AFCEBEE-5B11-4E7E-B321-592373F3044A}" destId="{E2672338-7C89-4A36-A9DF-AE52486B5A14}" srcOrd="0" destOrd="0" presId="urn:microsoft.com/office/officeart/2008/layout/HorizontalMultiLevelHierarchy"/>
    <dgm:cxn modelId="{AA3E6AF7-C472-474C-B9F5-03396C54993E}" type="presParOf" srcId="{6AFCEBEE-5B11-4E7E-B321-592373F3044A}" destId="{40AE085B-5AE9-4DF6-915F-45F499C967B5}" srcOrd="1" destOrd="0" presId="urn:microsoft.com/office/officeart/2008/layout/HorizontalMultiLevelHierarchy"/>
    <dgm:cxn modelId="{F7FADC29-2618-41CD-A324-99CFA9772E21}" type="presParOf" srcId="{B74D3C89-93B4-43E2-A1A9-4D5F5538E4E4}" destId="{97025AE3-2361-4A5C-9EE6-180272E40E7C}" srcOrd="6" destOrd="0" presId="urn:microsoft.com/office/officeart/2008/layout/HorizontalMultiLevelHierarchy"/>
    <dgm:cxn modelId="{F8EB14F5-2195-41F2-98A0-40894A6E66C9}" type="presParOf" srcId="{97025AE3-2361-4A5C-9EE6-180272E40E7C}" destId="{19B193D5-2895-4DD8-B261-1A95BC1503B7}" srcOrd="0" destOrd="0" presId="urn:microsoft.com/office/officeart/2008/layout/HorizontalMultiLevelHierarchy"/>
    <dgm:cxn modelId="{FB362604-C811-45C0-B0FA-389389D65A67}" type="presParOf" srcId="{B74D3C89-93B4-43E2-A1A9-4D5F5538E4E4}" destId="{87A1C96C-A64E-4A20-BFDE-0592F5A622A9}" srcOrd="7" destOrd="0" presId="urn:microsoft.com/office/officeart/2008/layout/HorizontalMultiLevelHierarchy"/>
    <dgm:cxn modelId="{69333DCE-3F1F-448B-8C94-275E288DD122}" type="presParOf" srcId="{87A1C96C-A64E-4A20-BFDE-0592F5A622A9}" destId="{E8C11D2D-7398-45B2-B5E9-5E1F3210A244}" srcOrd="0" destOrd="0" presId="urn:microsoft.com/office/officeart/2008/layout/HorizontalMultiLevelHierarchy"/>
    <dgm:cxn modelId="{74F2ABE6-373B-492F-B99A-2ACB56159721}" type="presParOf" srcId="{87A1C96C-A64E-4A20-BFDE-0592F5A622A9}" destId="{1697FB02-CCBC-4879-8A05-E9CAF28140BF}" srcOrd="1" destOrd="0" presId="urn:microsoft.com/office/officeart/2008/layout/HorizontalMultiLevelHierarchy"/>
    <dgm:cxn modelId="{9346462A-985E-4022-9EB6-E85A2B770EE9}" type="presParOf" srcId="{B74D3C89-93B4-43E2-A1A9-4D5F5538E4E4}" destId="{DA7613C8-68CF-4C11-946E-8E7AAD16FDC7}" srcOrd="8" destOrd="0" presId="urn:microsoft.com/office/officeart/2008/layout/HorizontalMultiLevelHierarchy"/>
    <dgm:cxn modelId="{8EF813F4-8256-4316-BCB5-CD13A3D33A05}" type="presParOf" srcId="{DA7613C8-68CF-4C11-946E-8E7AAD16FDC7}" destId="{65D2F150-0FED-409D-9CBD-B4573874985D}" srcOrd="0" destOrd="0" presId="urn:microsoft.com/office/officeart/2008/layout/HorizontalMultiLevelHierarchy"/>
    <dgm:cxn modelId="{75271934-7452-4F9D-AD26-3B81CC37BD0E}" type="presParOf" srcId="{B74D3C89-93B4-43E2-A1A9-4D5F5538E4E4}" destId="{A8455E50-6C12-42C4-87AC-AC05342B5FAF}" srcOrd="9" destOrd="0" presId="urn:microsoft.com/office/officeart/2008/layout/HorizontalMultiLevelHierarchy"/>
    <dgm:cxn modelId="{6D7BC36A-9C84-4A9B-AE02-45129F1D13D5}" type="presParOf" srcId="{A8455E50-6C12-42C4-87AC-AC05342B5FAF}" destId="{B186C62E-42DD-4FFD-8697-0E061CEF9A76}" srcOrd="0" destOrd="0" presId="urn:microsoft.com/office/officeart/2008/layout/HorizontalMultiLevelHierarchy"/>
    <dgm:cxn modelId="{622292EC-61EB-4E03-A0E2-D451BF94DA88}" type="presParOf" srcId="{A8455E50-6C12-42C4-87AC-AC05342B5FAF}" destId="{426B6862-EEFF-4DF8-8D89-A1C01DF4ACBC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A7613C8-68CF-4C11-946E-8E7AAD16FDC7}">
      <dsp:nvSpPr>
        <dsp:cNvPr id="0" name=""/>
        <dsp:cNvSpPr/>
      </dsp:nvSpPr>
      <dsp:spPr>
        <a:xfrm>
          <a:off x="1841867" y="2161691"/>
          <a:ext cx="472560" cy="180091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36280" y="0"/>
              </a:lnTo>
              <a:lnTo>
                <a:pt x="236280" y="1800916"/>
              </a:lnTo>
              <a:lnTo>
                <a:pt x="472560" y="1800916"/>
              </a:lnTo>
            </a:path>
          </a:pathLst>
        </a:custGeom>
        <a:noFill/>
        <a:ln w="10795" cap="flat" cmpd="sng" algn="ctr">
          <a:solidFill>
            <a:schemeClr val="accent3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 dirty="0"/>
        </a:p>
      </dsp:txBody>
      <dsp:txXfrm>
        <a:off x="2031600" y="3015602"/>
        <a:ext cx="93094" cy="93094"/>
      </dsp:txXfrm>
    </dsp:sp>
    <dsp:sp modelId="{97025AE3-2361-4A5C-9EE6-180272E40E7C}">
      <dsp:nvSpPr>
        <dsp:cNvPr id="0" name=""/>
        <dsp:cNvSpPr/>
      </dsp:nvSpPr>
      <dsp:spPr>
        <a:xfrm>
          <a:off x="1841867" y="2161691"/>
          <a:ext cx="472560" cy="90045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36280" y="0"/>
              </a:lnTo>
              <a:lnTo>
                <a:pt x="236280" y="900458"/>
              </a:lnTo>
              <a:lnTo>
                <a:pt x="472560" y="900458"/>
              </a:lnTo>
            </a:path>
          </a:pathLst>
        </a:custGeom>
        <a:noFill/>
        <a:ln w="10795" cap="flat" cmpd="sng" algn="ctr">
          <a:solidFill>
            <a:schemeClr val="accent3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2052724" y="2586496"/>
        <a:ext cx="50846" cy="50846"/>
      </dsp:txXfrm>
    </dsp:sp>
    <dsp:sp modelId="{DD86AA73-EA96-40A1-A357-17B5BAE21330}">
      <dsp:nvSpPr>
        <dsp:cNvPr id="0" name=""/>
        <dsp:cNvSpPr/>
      </dsp:nvSpPr>
      <dsp:spPr>
        <a:xfrm>
          <a:off x="1841867" y="2115971"/>
          <a:ext cx="47256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2560" y="45720"/>
              </a:lnTo>
            </a:path>
          </a:pathLst>
        </a:custGeom>
        <a:noFill/>
        <a:ln w="10795" cap="flat" cmpd="sng" algn="ctr">
          <a:solidFill>
            <a:schemeClr val="accent3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2066334" y="2149876"/>
        <a:ext cx="23628" cy="23628"/>
      </dsp:txXfrm>
    </dsp:sp>
    <dsp:sp modelId="{202A3D42-A162-4AA0-926E-FBA19F324110}">
      <dsp:nvSpPr>
        <dsp:cNvPr id="0" name=""/>
        <dsp:cNvSpPr/>
      </dsp:nvSpPr>
      <dsp:spPr>
        <a:xfrm>
          <a:off x="1841867" y="1261232"/>
          <a:ext cx="472560" cy="900458"/>
        </a:xfrm>
        <a:custGeom>
          <a:avLst/>
          <a:gdLst/>
          <a:ahLst/>
          <a:cxnLst/>
          <a:rect l="0" t="0" r="0" b="0"/>
          <a:pathLst>
            <a:path>
              <a:moveTo>
                <a:pt x="0" y="900458"/>
              </a:moveTo>
              <a:lnTo>
                <a:pt x="236280" y="900458"/>
              </a:lnTo>
              <a:lnTo>
                <a:pt x="236280" y="0"/>
              </a:lnTo>
              <a:lnTo>
                <a:pt x="472560" y="0"/>
              </a:lnTo>
            </a:path>
          </a:pathLst>
        </a:custGeom>
        <a:noFill/>
        <a:ln w="10795" cap="flat" cmpd="sng" algn="ctr">
          <a:solidFill>
            <a:schemeClr val="accent3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2052724" y="1686038"/>
        <a:ext cx="50846" cy="50846"/>
      </dsp:txXfrm>
    </dsp:sp>
    <dsp:sp modelId="{2201E978-5F9D-4570-A353-C8454994C4D9}">
      <dsp:nvSpPr>
        <dsp:cNvPr id="0" name=""/>
        <dsp:cNvSpPr/>
      </dsp:nvSpPr>
      <dsp:spPr>
        <a:xfrm>
          <a:off x="1841867" y="360774"/>
          <a:ext cx="472560" cy="1800916"/>
        </a:xfrm>
        <a:custGeom>
          <a:avLst/>
          <a:gdLst/>
          <a:ahLst/>
          <a:cxnLst/>
          <a:rect l="0" t="0" r="0" b="0"/>
          <a:pathLst>
            <a:path>
              <a:moveTo>
                <a:pt x="0" y="1800916"/>
              </a:moveTo>
              <a:lnTo>
                <a:pt x="236280" y="1800916"/>
              </a:lnTo>
              <a:lnTo>
                <a:pt x="236280" y="0"/>
              </a:lnTo>
              <a:lnTo>
                <a:pt x="472560" y="0"/>
              </a:lnTo>
            </a:path>
          </a:pathLst>
        </a:custGeom>
        <a:noFill/>
        <a:ln w="10795" cap="flat" cmpd="sng" algn="ctr">
          <a:solidFill>
            <a:schemeClr val="accent3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 dirty="0"/>
        </a:p>
      </dsp:txBody>
      <dsp:txXfrm>
        <a:off x="2031600" y="1214685"/>
        <a:ext cx="93094" cy="93094"/>
      </dsp:txXfrm>
    </dsp:sp>
    <dsp:sp modelId="{E25401F3-35D4-4BC7-9E42-D160CE6C7B92}">
      <dsp:nvSpPr>
        <dsp:cNvPr id="0" name=""/>
        <dsp:cNvSpPr/>
      </dsp:nvSpPr>
      <dsp:spPr>
        <a:xfrm rot="16200000">
          <a:off x="-414017" y="1801507"/>
          <a:ext cx="3791403" cy="720366"/>
        </a:xfrm>
        <a:prstGeom prst="rect">
          <a:avLst/>
        </a:prstGeom>
        <a:solidFill>
          <a:schemeClr val="accent3">
            <a:alpha val="8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>
              <a:solidFill>
                <a:srgbClr val="FFC000"/>
              </a:solidFill>
            </a:rPr>
            <a:t>Svobodný občan</a:t>
          </a:r>
          <a:endParaRPr lang="cs-CZ" sz="4800" kern="1200" dirty="0">
            <a:solidFill>
              <a:srgbClr val="FFC000"/>
            </a:solidFill>
          </a:endParaRPr>
        </a:p>
      </dsp:txBody>
      <dsp:txXfrm rot="16200000">
        <a:off x="-414017" y="1801507"/>
        <a:ext cx="3791403" cy="720366"/>
      </dsp:txXfrm>
    </dsp:sp>
    <dsp:sp modelId="{C1C543F6-D9BB-4A1E-A878-E6221BB8B7A4}">
      <dsp:nvSpPr>
        <dsp:cNvPr id="0" name=""/>
        <dsp:cNvSpPr/>
      </dsp:nvSpPr>
      <dsp:spPr>
        <a:xfrm>
          <a:off x="2314428" y="591"/>
          <a:ext cx="4584380" cy="720366"/>
        </a:xfrm>
        <a:prstGeom prst="rect">
          <a:avLst/>
        </a:prstGeom>
        <a:solidFill>
          <a:schemeClr val="accent3">
            <a:alpha val="7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Lidská práva v osobní sféře</a:t>
          </a:r>
          <a:endParaRPr lang="cs-CZ" sz="2500" kern="1200" dirty="0"/>
        </a:p>
      </dsp:txBody>
      <dsp:txXfrm>
        <a:off x="2314428" y="591"/>
        <a:ext cx="4584380" cy="720366"/>
      </dsp:txXfrm>
    </dsp:sp>
    <dsp:sp modelId="{958E3F89-DC1D-4DA3-98D6-DCCAD790CB1D}">
      <dsp:nvSpPr>
        <dsp:cNvPr id="0" name=""/>
        <dsp:cNvSpPr/>
      </dsp:nvSpPr>
      <dsp:spPr>
        <a:xfrm>
          <a:off x="2314428" y="901049"/>
          <a:ext cx="4584380" cy="720366"/>
        </a:xfrm>
        <a:prstGeom prst="rect">
          <a:avLst/>
        </a:prstGeom>
        <a:solidFill>
          <a:schemeClr val="accent3">
            <a:alpha val="7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Politická práva</a:t>
          </a:r>
          <a:endParaRPr lang="cs-CZ" sz="2500" kern="1200" dirty="0"/>
        </a:p>
      </dsp:txBody>
      <dsp:txXfrm>
        <a:off x="2314428" y="901049"/>
        <a:ext cx="4584380" cy="720366"/>
      </dsp:txXfrm>
    </dsp:sp>
    <dsp:sp modelId="{E2672338-7C89-4A36-A9DF-AE52486B5A14}">
      <dsp:nvSpPr>
        <dsp:cNvPr id="0" name=""/>
        <dsp:cNvSpPr/>
      </dsp:nvSpPr>
      <dsp:spPr>
        <a:xfrm>
          <a:off x="2314428" y="1801507"/>
          <a:ext cx="4584380" cy="720366"/>
        </a:xfrm>
        <a:prstGeom prst="rect">
          <a:avLst/>
        </a:prstGeom>
        <a:solidFill>
          <a:schemeClr val="accent3">
            <a:alpha val="7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Práva etnických a národnostních menšin</a:t>
          </a:r>
          <a:endParaRPr lang="cs-CZ" sz="2400" kern="1200" dirty="0"/>
        </a:p>
      </dsp:txBody>
      <dsp:txXfrm>
        <a:off x="2314428" y="1801507"/>
        <a:ext cx="4584380" cy="720366"/>
      </dsp:txXfrm>
    </dsp:sp>
    <dsp:sp modelId="{E8C11D2D-7398-45B2-B5E9-5E1F3210A244}">
      <dsp:nvSpPr>
        <dsp:cNvPr id="0" name=""/>
        <dsp:cNvSpPr/>
      </dsp:nvSpPr>
      <dsp:spPr>
        <a:xfrm>
          <a:off x="2314428" y="2701965"/>
          <a:ext cx="4584380" cy="720366"/>
        </a:xfrm>
        <a:prstGeom prst="rect">
          <a:avLst/>
        </a:prstGeom>
        <a:solidFill>
          <a:schemeClr val="accent3">
            <a:alpha val="7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Práva na soudní a jinou ochranu</a:t>
          </a:r>
          <a:endParaRPr lang="cs-CZ" sz="2400" kern="1200" dirty="0"/>
        </a:p>
      </dsp:txBody>
      <dsp:txXfrm>
        <a:off x="2314428" y="2701965"/>
        <a:ext cx="4584380" cy="720366"/>
      </dsp:txXfrm>
    </dsp:sp>
    <dsp:sp modelId="{B186C62E-42DD-4FFD-8697-0E061CEF9A76}">
      <dsp:nvSpPr>
        <dsp:cNvPr id="0" name=""/>
        <dsp:cNvSpPr/>
      </dsp:nvSpPr>
      <dsp:spPr>
        <a:xfrm>
          <a:off x="2314428" y="3602424"/>
          <a:ext cx="4628966" cy="720366"/>
        </a:xfrm>
        <a:prstGeom prst="rect">
          <a:avLst/>
        </a:prstGeom>
        <a:solidFill>
          <a:schemeClr val="accent3">
            <a:alpha val="7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Hospodářská, sociální a kulturní práva</a:t>
          </a:r>
          <a:endParaRPr lang="cs-CZ" sz="2300" kern="1200" dirty="0"/>
        </a:p>
      </dsp:txBody>
      <dsp:txXfrm>
        <a:off x="2314428" y="3602424"/>
        <a:ext cx="4628966" cy="7203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504542-690F-4A56-B353-DB66EF927AC0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E5D422-8511-4BDE-B34B-3CF3895470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2878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C3D7C-9392-4133-B0BE-3044CAA91A2C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D27A-50F2-4D18-86BE-3ECCFB5CEB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C3D7C-9392-4133-B0BE-3044CAA91A2C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D27A-50F2-4D18-86BE-3ECCFB5CEB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C3D7C-9392-4133-B0BE-3044CAA91A2C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D27A-50F2-4D18-86BE-3ECCFB5CEB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C3D7C-9392-4133-B0BE-3044CAA91A2C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D27A-50F2-4D18-86BE-3ECCFB5CEB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C3D7C-9392-4133-B0BE-3044CAA91A2C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D27A-50F2-4D18-86BE-3ECCFB5CEB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C3D7C-9392-4133-B0BE-3044CAA91A2C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D27A-50F2-4D18-86BE-3ECCFB5CEB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C3D7C-9392-4133-B0BE-3044CAA91A2C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D27A-50F2-4D18-86BE-3ECCFB5CEB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C3D7C-9392-4133-B0BE-3044CAA91A2C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D27A-50F2-4D18-86BE-3ECCFB5CEB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C3D7C-9392-4133-B0BE-3044CAA91A2C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D27A-50F2-4D18-86BE-3ECCFB5CEB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C3D7C-9392-4133-B0BE-3044CAA91A2C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D27A-50F2-4D18-86BE-3ECCFB5CEB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C3D7C-9392-4133-B0BE-3044CAA91A2C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8D27A-50F2-4D18-86BE-3ECCFB5CEB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52907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76421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54825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01162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80930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560019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69196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417286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830865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4531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4021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E8CC3D7C-9392-4133-B0BE-3044CAA91A2C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77B8D27A-50F2-4D18-86BE-3ECCFB5CEB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0517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sn.cz/dokumenty-osn/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sn.cz/dokumenty-osn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VY_32_INOVACE_18_10_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Lidská práva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7. ročník. K výkladu. Probírané učivo Základní lidská práva. </a:t>
            </a:r>
            <a:r>
              <a:rPr lang="cs-CZ" sz="240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Seznámí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se základními lidskými právy. Zná dokumenty obsahující tato práva.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6640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Dokumenty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LIDSKÁ PRÁVA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0309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922114"/>
          </a:xfrm>
        </p:spPr>
        <p:txBody>
          <a:bodyPr/>
          <a:lstStyle/>
          <a:p>
            <a:r>
              <a:rPr lang="cs-CZ" sz="4400" b="1" u="sng" dirty="0" smtClean="0"/>
              <a:t>Základní lidská práva</a:t>
            </a:r>
            <a:endParaRPr lang="cs-CZ" sz="4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83529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Jsou považována za tak podstatná a základní, že by neměla být nikomu odepřena.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656054191"/>
              </p:ext>
            </p:extLst>
          </p:nvPr>
        </p:nvGraphicFramePr>
        <p:xfrm>
          <a:off x="395536" y="2417986"/>
          <a:ext cx="8064896" cy="43233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21710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850106"/>
          </a:xfrm>
        </p:spPr>
        <p:txBody>
          <a:bodyPr/>
          <a:lstStyle/>
          <a:p>
            <a:r>
              <a:rPr lang="cs-CZ" sz="4000" dirty="0" smtClean="0"/>
              <a:t>Správně přiřaď !!!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96" y="1164134"/>
            <a:ext cx="4600940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Lidská práva v osobní sféře - 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Politická práva - </a:t>
            </a:r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Hospod.,soc. a kulturní práva -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Práva na soudní a jinou ochranu -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64088" y="1268760"/>
            <a:ext cx="17892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Právo na život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24128" y="2420888"/>
            <a:ext cx="22669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Presumpce neviny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3717032"/>
            <a:ext cx="18165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Právo na práci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84168" y="4536619"/>
            <a:ext cx="26356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Svoboda přesvědčení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5445224"/>
            <a:ext cx="4169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Právo na nedotknutelnost soukromí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41284" y="3054151"/>
            <a:ext cx="33538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Právo na zákonnou ochranu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8104" y="6165304"/>
            <a:ext cx="36359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Právo na sociální zabezpečení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1988840"/>
            <a:ext cx="37353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Svoboda pokojného sdružování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849842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77556E-17 C -0.0467 0.00093 -0.06892 -0.00648 -0.10451 0.00995 C -0.10677 0.01296 -0.10798 0.01736 -0.11059 0.02014 C -0.1118 0.02153 -0.11389 0.02106 -0.11528 0.02222 C -0.11962 0.02546 -0.12274 0.03125 -0.12726 0.03426 C -0.13368 0.03866 -0.14288 0.03819 -0.15 0.03819 " pathEditMode="relative" rAng="0" ptsTypes="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00" y="159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533 -0.04584 C -0.24948 -0.06297 -0.24757 -0.08195 -0.24844 -0.10024 C -0.24496 -0.11736 -0.24097 -0.13264 -0.23976 -0.15047 C -0.23733 -0.1551 -0.23663 -0.16088 -0.23333 -0.16412 C -0.23038 -0.16736 -0.22691 -0.16783 -0.22326 -0.16945 C -0.21753 -0.17246 -0.21042 -0.17871 -0.20399 -0.17801 C -0.19358 -0.18681 -0.19826 -0.18426 -0.1908 -0.18797 C -0.18698 -0.19352 -0.18333 -0.19329 -0.17899 -0.19838 C -0.17222 -0.20602 -0.16476 -0.21227 -0.15694 -0.21852 C -0.14271 -0.23033 -0.16476 -0.2176 -0.15017 -0.22547 C -0.14792 -0.22778 -0.14618 -0.23079 -0.14444 -0.23287 C -0.14253 -0.23473 -0.13993 -0.23449 -0.13819 -0.23635 C -0.13524 -0.23912 -0.13385 -0.24422 -0.13125 -0.24746 C -0.12743 -0.25255 -0.12552 -0.25371 -0.12135 -0.25718 C -0.11423 -0.26991 -0.10608 -0.28473 -0.09583 -0.29306 C -0.09114 -0.30371 -0.08889 -0.30811 -0.08194 -0.31574 C -0.0776 -0.32477 -0.07587 -0.32871 -0.06927 -0.33449 C -0.05121 -0.36644 -0.03385 -0.40417 -0.03542 -0.44491 C -0.03403 -0.4551 -0.03194 -0.46899 -0.03403 -0.47963 C -0.03507 -0.48519 -0.04288 -0.49352 -0.04271 -0.49329 C -0.05451 -0.49468 -0.06614 -0.50278 -0.0776 -0.50764 C -0.08715 -0.5088 -0.09479 -0.5088 -0.10364 -0.51389 " pathEditMode="relative" rAng="1439814" ptsTypes="fffffffffffffffffffffA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233" y="-219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11111E-6 C -0.02257 0.00278 -0.03611 0.00324 -0.05607 0.01227 C -0.05781 0.01296 -0.05885 0.01528 -0.06059 0.0162 C -0.06632 0.01898 -0.07291 0.01898 -0.07864 0.02222 C -0.09045 0.02894 -0.1 0.04097 -0.11198 0.04653 C -0.12048 0.05787 -0.13889 0.06366 -0.15139 0.06667 C -0.16944 0.07917 -0.19132 0.08218 -0.21059 0.09097 C -0.21788 0.10116 -0.20868 0.08958 -0.21805 0.09699 C -0.22847 0.10509 -0.21319 0.09792 -0.22569 0.10301 C -0.23003 0.10926 -0.23611 0.11111 -0.2408 0.11736 C -0.24184 0.11875 -0.24305 0.11991 -0.24392 0.1213 C -0.24514 0.12315 -0.24687 0.12732 -0.24687 0.12755 " pathEditMode="relative" rAng="0" ptsTypes="fffffffffffA"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44" y="6366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257 -0.00764 C -0.14115 -0.01875 -0.11458 -0.0037 -0.13906 -0.01366 C -0.14097 -0.01435 -0.14219 -0.01667 -0.1441 -0.01759 C -0.16545 -0.02732 -0.14254 -0.01412 -0.15712 -0.02176 C -0.16181 -0.02408 -0.16406 -0.02639 -0.16875 -0.02778 C -0.17413 -0.0294 -0.17865 -0.02917 -0.18368 -0.03171 C -0.19861 -0.03935 -0.21406 -0.04514 -0.22986 -0.05 C -0.24514 -0.05463 -0.25955 -0.0625 -0.27448 -0.06806 C -0.28247 -0.075 -0.29271 -0.07384 -0.30087 -0.08033 C -0.30608 -0.08472 -0.30955 -0.08982 -0.31563 -0.09236 C -0.32465 -0.10347 -0.31267 -0.09005 -0.32396 -0.09838 C -0.33507 -0.10671 -0.31823 -0.09931 -0.33212 -0.1044 C -0.34011 -0.11435 -0.33021 -0.10324 -0.34045 -0.11065 C -0.34583 -0.11458 -0.34479 -0.11783 -0.35191 -0.1206 C -0.35781 -0.12778 -0.36441 -0.13357 -0.37014 -0.14097 C -0.37396 -0.15533 -0.3684 -0.13796 -0.37674 -0.15301 C -0.38611 -0.17037 -0.37066 -0.14908 -0.3816 -0.1632 C -0.38559 -0.17755 -0.37986 -0.16019 -0.3882 -0.17523 C -0.39757 -0.19259 -0.38212 -0.1713 -0.39306 -0.18542 C -0.39462 -0.19051 -0.39479 -0.19352 -0.39827 -0.19745 C -0.40399 -0.2044 -0.40313 -0.19769 -0.40313 -0.20556 " pathEditMode="relative" rAng="0" ptsTypes="ffffffffffffffffffff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81" y="-9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855 0.00857 C -0.03907 0.03473 -0.03889 0.06111 -0.04011 0.08727 C -0.04115 0.10695 -0.05209 0.12385 -0.05209 0.14398 " pathEditMode="relative" rAng="0" ptsTypes="ff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7" y="6759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535 0.01157 C -0.07587 0.00278 -0.07587 -0.00602 -0.07691 -0.01458 C -0.07934 -0.03519 -0.08872 -0.03866 -0.09497 -0.05509 C -0.09792 -0.0632 -0.09914 -0.06852 -0.10417 -0.07523 C -0.10556 -0.08102 -0.11303 -0.09722 -0.11632 -0.10139 C -0.12014 -0.11852 -0.11476 -0.09815 -0.12084 -0.11158 C -0.12709 -0.12546 -0.11702 -0.11065 -0.12535 -0.12176 C -0.12796 -0.13171 -0.12796 -0.14445 -0.12379 -0.15394 C -0.12309 -0.15556 -0.12119 -0.15625 -0.12084 -0.1581 C -0.12014 -0.16204 -0.12084 -0.1662 -0.12084 -0.17014 " pathEditMode="relative" rAng="0" ptsTypes="fffffffffA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9" y="-9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5.92593E-6 C -0.00052 0.00209 -0.00087 0.00417 -0.00157 0.00603 C -0.00243 0.00811 -0.00382 0.00996 -0.00452 0.01205 C -0.00591 0.01598 -0.00764 0.02431 -0.00764 0.02431 C -0.01077 0.06066 -0.01042 0.07755 -0.01216 0.12316 C -0.01233 0.12964 -0.01528 0.13913 -0.01667 0.14538 C -0.01771 0.14955 -0.0198 0.15765 -0.0198 0.15765 C -0.02153 0.17779 -0.02292 0.19538 -0.02431 0.21621 C -0.02535 0.23126 -0.03021 0.24607 -0.03334 0.26066 C -0.03681 0.27663 -0.04098 0.29191 -0.04549 0.30718 C -0.04809 0.31621 -0.04914 0.32617 -0.05157 0.33542 C -0.05261 0.35047 -0.05313 0.3676 -0.05764 0.38195 C -0.06198 0.39538 -0.05955 0.3808 -0.06216 0.39399 C -0.06372 0.40163 -0.06476 0.4088 -0.06667 0.41621 C -0.06806 0.4308 -0.0658 0.45394 -0.07431 0.46459 C -0.07448 0.46667 -0.07605 0.48542 -0.07726 0.4889 C -0.07848 0.4926 -0.0849 0.49492 -0.0849 0.49492 " pathEditMode="relative" ptsTypes="ffffffffffffffffA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29 -0.02546 C -0.01407 -0.01343 -0.02084 0.0037 -0.02796 0.01273 C -0.03178 0.02963 -0.03646 0.04514 -0.0415 0.06134 C -0.0448 0.07222 -0.04653 0.0831 -0.0507 0.09375 C -0.05278 0.11134 -0.05938 0.12755 -0.06424 0.14421 C -0.06476 0.14884 -0.06494 0.1537 -0.0658 0.15833 C -0.06632 0.16134 -0.06858 0.16343 -0.06875 0.16644 C -0.06962 0.18657 -0.06702 0.19907 -0.06424 0.2169 C -0.06789 0.25417 -0.06441 0.29421 -0.07344 0.33009 C -0.07379 0.34097 -0.07032 0.39468 -0.08247 0.41088 C -0.08473 0.43079 -0.08542 0.44398 -0.08542 0.46528 " pathEditMode="relative" rAng="0" ptsTypes="ffffffffff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15" y="24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850106"/>
          </a:xfrm>
        </p:spPr>
        <p:txBody>
          <a:bodyPr/>
          <a:lstStyle/>
          <a:p>
            <a:r>
              <a:rPr lang="cs-CZ" sz="4000" b="1" u="sng" dirty="0" smtClean="0"/>
              <a:t>Zásady demokracie v deklaraci</a:t>
            </a:r>
            <a:endParaRPr lang="cs-CZ" sz="40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556792"/>
            <a:ext cx="878497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3200" dirty="0" smtClean="0"/>
              <a:t>Lidé se rodí a zůstávají svobodnými a rovnými ve svých právech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Účelem státu je zachování přirozených práv člověka = svoboda, vlastnictví, bezpečnost, právo na odpor proti nátlaku</a:t>
            </a:r>
          </a:p>
          <a:p>
            <a:endParaRPr lang="cs-CZ" sz="3200" dirty="0" smtClean="0"/>
          </a:p>
          <a:p>
            <a:r>
              <a:rPr lang="cs-CZ" sz="3200" dirty="0" smtClean="0"/>
              <a:t>3) </a:t>
            </a:r>
            <a:r>
              <a:rPr lang="cs-CZ" sz="3200" dirty="0" smtClean="0">
                <a:solidFill>
                  <a:srgbClr val="FFC000"/>
                </a:solidFill>
              </a:rPr>
              <a:t>Svoboda spočívá v tom, že každý může činit vše, co neškodí druhému !!!</a:t>
            </a:r>
            <a:endParaRPr lang="cs-CZ" sz="3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3602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6632"/>
            <a:ext cx="7924800" cy="1296144"/>
          </a:xfrm>
        </p:spPr>
        <p:txBody>
          <a:bodyPr/>
          <a:lstStyle/>
          <a:p>
            <a:r>
              <a:rPr lang="cs-CZ" sz="4000" u="sng" dirty="0" smtClean="0"/>
              <a:t>Všeobecná deklarace lidských práv</a:t>
            </a:r>
            <a:endParaRPr lang="cs-CZ" sz="40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700808"/>
            <a:ext cx="849694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Mezinárodní listina</a:t>
            </a:r>
          </a:p>
          <a:p>
            <a:r>
              <a:rPr lang="cs-CZ" sz="3200" dirty="0" smtClean="0"/>
              <a:t>Přijata roku 1948 Organizací spojených národů</a:t>
            </a:r>
          </a:p>
          <a:p>
            <a:r>
              <a:rPr lang="cs-CZ" sz="3200" dirty="0" smtClean="0"/>
              <a:t>Celosvětově uznávaná</a:t>
            </a:r>
          </a:p>
          <a:p>
            <a:endParaRPr lang="cs-CZ" sz="3200" dirty="0"/>
          </a:p>
          <a:p>
            <a:r>
              <a:rPr lang="cs-CZ" sz="3200" dirty="0" smtClean="0"/>
              <a:t>Tato listina označila všechny lidi za svobodné a rovnoprávné bez ohledu na pohlaví, rasu, národnost, náboženství a společenská postavení.</a:t>
            </a:r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dirty="0" smtClean="0">
                <a:hlinkClick r:id="rId2"/>
              </a:rPr>
              <a:t>http://www.osn.cz/dokumenty-osn/</a:t>
            </a: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xmlns="" val="1623498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u="sng" dirty="0" smtClean="0"/>
              <a:t>Listina základních práv a svobod</a:t>
            </a:r>
            <a:endParaRPr lang="cs-CZ" sz="40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844824"/>
            <a:ext cx="85689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Každý stát přijímá na ochranu lidských práv své zákony.</a:t>
            </a:r>
          </a:p>
          <a:p>
            <a:r>
              <a:rPr lang="cs-CZ" sz="3200" dirty="0" smtClean="0"/>
              <a:t>V ČR byl přijat dokument Listina základních práv a svobod.</a:t>
            </a:r>
          </a:p>
          <a:p>
            <a:r>
              <a:rPr lang="cs-CZ" sz="3200" dirty="0" smtClean="0"/>
              <a:t>Je součástí právního řádu, Ústavy ČR.</a:t>
            </a:r>
          </a:p>
          <a:p>
            <a:r>
              <a:rPr lang="cs-CZ" sz="3200" dirty="0" smtClean="0"/>
              <a:t>Přijata roku 1991</a:t>
            </a:r>
          </a:p>
          <a:p>
            <a:endParaRPr lang="cs-CZ" sz="3200" dirty="0"/>
          </a:p>
          <a:p>
            <a:r>
              <a:rPr lang="cs-CZ" sz="3200" dirty="0" smtClean="0"/>
              <a:t>Zahrnuje čtyři hlavní oblasti práv a svobod</a:t>
            </a:r>
          </a:p>
          <a:p>
            <a:r>
              <a:rPr lang="cs-CZ" sz="3200" dirty="0"/>
              <a:t>	</a:t>
            </a:r>
            <a:r>
              <a:rPr lang="cs-CZ" sz="3200" i="1" dirty="0" smtClean="0"/>
              <a:t>- viz. Listina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60360335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922114"/>
          </a:xfrm>
        </p:spPr>
        <p:txBody>
          <a:bodyPr/>
          <a:lstStyle/>
          <a:p>
            <a:r>
              <a:rPr lang="cs-CZ" sz="4000" b="1" u="sng" dirty="0" smtClean="0"/>
              <a:t>Porušování lidských práv</a:t>
            </a:r>
            <a:endParaRPr lang="cs-CZ" sz="40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85689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RASISMUS: </a:t>
            </a:r>
            <a:r>
              <a:rPr lang="cs-CZ" sz="3200" dirty="0" smtClean="0"/>
              <a:t>agresivní, ponižující chování vůči příslušníkům jiné národnosti, rasy</a:t>
            </a:r>
          </a:p>
          <a:p>
            <a:endParaRPr lang="cs-CZ" sz="3200" dirty="0"/>
          </a:p>
          <a:p>
            <a:r>
              <a:rPr lang="cs-CZ" sz="3200" b="1" u="sng" dirty="0" smtClean="0"/>
              <a:t>XENOFOBIE: </a:t>
            </a:r>
            <a:r>
              <a:rPr lang="cs-CZ" sz="3200" dirty="0" smtClean="0"/>
              <a:t>strach z něčeho cizího. Většinou nesnášenlivost k lidem z jiných zemí</a:t>
            </a:r>
          </a:p>
          <a:p>
            <a:endParaRPr lang="cs-CZ" sz="3200" dirty="0"/>
          </a:p>
          <a:p>
            <a:r>
              <a:rPr lang="cs-CZ" sz="3200" b="1" u="sng" dirty="0" smtClean="0"/>
              <a:t>ANTISEMITISMUS: </a:t>
            </a:r>
            <a:r>
              <a:rPr lang="cs-CZ" sz="3200" dirty="0" smtClean="0"/>
              <a:t>n</a:t>
            </a:r>
            <a:r>
              <a:rPr lang="cs-CZ" sz="3200" dirty="0" smtClean="0"/>
              <a:t>enávist </a:t>
            </a:r>
            <a:r>
              <a:rPr lang="cs-CZ" sz="3200" dirty="0" smtClean="0"/>
              <a:t>k Židům (holocaust – hromadné vyvražďování židů, </a:t>
            </a:r>
            <a:r>
              <a:rPr lang="cs-CZ" sz="3200" dirty="0"/>
              <a:t>R</a:t>
            </a:r>
            <a:r>
              <a:rPr lang="cs-CZ" sz="3200" dirty="0" smtClean="0"/>
              <a:t>omů nacistickým </a:t>
            </a:r>
            <a:r>
              <a:rPr lang="cs-CZ" sz="3200" dirty="0" smtClean="0"/>
              <a:t>Německem)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007673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922114"/>
          </a:xfrm>
        </p:spPr>
        <p:txBody>
          <a:bodyPr/>
          <a:lstStyle/>
          <a:p>
            <a:r>
              <a:rPr lang="cs-CZ" sz="4000" b="1" u="sng" dirty="0" smtClean="0"/>
              <a:t>Domáhání se lidských práv</a:t>
            </a:r>
            <a:endParaRPr lang="cs-CZ" sz="40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84969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 ochranu lidských práv by se měl starat každý stát.</a:t>
            </a:r>
          </a:p>
          <a:p>
            <a:r>
              <a:rPr lang="cs-CZ" sz="3200" dirty="0" smtClean="0"/>
              <a:t>Jejich ochranu zajišťuje soud.</a:t>
            </a:r>
          </a:p>
          <a:p>
            <a:endParaRPr lang="cs-CZ" sz="3200" dirty="0"/>
          </a:p>
          <a:p>
            <a:r>
              <a:rPr lang="cs-CZ" sz="3200" dirty="0" smtClean="0"/>
              <a:t>OBMUDSMAN =  veřejný ochránce lidských práv</a:t>
            </a:r>
          </a:p>
          <a:p>
            <a:r>
              <a:rPr lang="cs-CZ" sz="3200" dirty="0" smtClean="0"/>
              <a:t>Úřad veřejného ochránce lidských práv</a:t>
            </a:r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i="1" dirty="0" smtClean="0">
                <a:solidFill>
                  <a:srgbClr val="FFC000"/>
                </a:solidFill>
              </a:rPr>
              <a:t>DÚ: Zjisti kde sídlí úřad ombudsmana a kdo je současným ombudsmanem.</a:t>
            </a:r>
            <a:endParaRPr lang="cs-CZ" sz="3200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9179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772816"/>
            <a:ext cx="835292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ym typeface="Wingdings"/>
                <a:hlinkClick r:id="rId2"/>
              </a:rPr>
              <a:t> </a:t>
            </a:r>
            <a:r>
              <a:rPr lang="cs-CZ" sz="2400" dirty="0" smtClean="0">
                <a:hlinkClick r:id="rId2"/>
              </a:rPr>
              <a:t>http</a:t>
            </a:r>
            <a:r>
              <a:rPr lang="cs-CZ" sz="2400" dirty="0">
                <a:hlinkClick r:id="rId2"/>
              </a:rPr>
              <a:t>://www.osn.cz/dokumenty-osn</a:t>
            </a:r>
            <a:r>
              <a:rPr lang="cs-CZ" sz="2400" dirty="0" smtClean="0">
                <a:hlinkClick r:id="rId2"/>
              </a:rPr>
              <a:t>/</a:t>
            </a:r>
            <a:endParaRPr lang="cs-CZ" sz="2400" dirty="0" smtClean="0"/>
          </a:p>
          <a:p>
            <a:r>
              <a:rPr lang="cs-CZ" sz="2400" dirty="0" smtClean="0">
                <a:sym typeface="Wingdings"/>
              </a:rPr>
              <a:t> </a:t>
            </a:r>
            <a:r>
              <a:rPr lang="cs-CZ" sz="2400" dirty="0" smtClean="0"/>
              <a:t>Není-li </a:t>
            </a:r>
            <a:r>
              <a:rPr lang="cs-CZ" sz="2400" dirty="0"/>
              <a:t>uvedeno jinak je materiál dílem autorky podle učebních osnov odpovídajících ŠVP vyučovaných podle učebnic:</a:t>
            </a:r>
          </a:p>
          <a:p>
            <a:r>
              <a:rPr lang="cs-CZ" sz="2400" dirty="0"/>
              <a:t>LUNEROVÁ, J., ŠTĚRBA, R., SVOBODOVÁ, M. </a:t>
            </a:r>
            <a:r>
              <a:rPr lang="cs-CZ" sz="2400" i="1" dirty="0"/>
              <a:t>Výchova k Občanství pro 7. ročník. </a:t>
            </a:r>
            <a:r>
              <a:rPr lang="cs-CZ" sz="2400" dirty="0"/>
              <a:t>1st </a:t>
            </a:r>
            <a:r>
              <a:rPr lang="cs-CZ" sz="2400" dirty="0" err="1"/>
              <a:t>ed</a:t>
            </a:r>
            <a:r>
              <a:rPr lang="cs-CZ" sz="2400" dirty="0"/>
              <a:t>. Brno: Nová škola, 2010. ISBN 978-80-7289-117-7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smtClean="0"/>
              <a:t>Citováno dne 18.12.2011</a:t>
            </a:r>
            <a:endParaRPr lang="cs-CZ" sz="2400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4331518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97</TotalTime>
  <Words>426</Words>
  <Application>Microsoft Office PowerPoint</Application>
  <PresentationFormat>Předvádění na obrazovce (4:3)</PresentationFormat>
  <Paragraphs>76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Horizont</vt:lpstr>
      <vt:lpstr>Motiv systému Office</vt:lpstr>
      <vt:lpstr>Název školy: ZŠ Klášterec nad Ohří, Krátká 676 Autor: Mgr. Veronika Kubincová Název materiálu: VY_32_INOVACE_18_10_ Lidská práva Číslo projektu: CZ.1.07/1.4.00/21.1115  </vt:lpstr>
      <vt:lpstr>LIDSKÁ PRÁVA</vt:lpstr>
      <vt:lpstr>Základní lidská práva</vt:lpstr>
      <vt:lpstr>Správně přiřaď !!!</vt:lpstr>
      <vt:lpstr>Zásady demokracie v deklaraci</vt:lpstr>
      <vt:lpstr>Všeobecná deklarace lidských práv</vt:lpstr>
      <vt:lpstr>Listina základních práv a svobod</vt:lpstr>
      <vt:lpstr>Porušování lidských práv</vt:lpstr>
      <vt:lpstr>Domáhání se lidských práv</vt:lpstr>
      <vt:lpstr>Použitá literatura a 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U1</cp:lastModifiedBy>
  <cp:revision>19</cp:revision>
  <dcterms:created xsi:type="dcterms:W3CDTF">2011-12-04T16:04:46Z</dcterms:created>
  <dcterms:modified xsi:type="dcterms:W3CDTF">2012-02-29T16:33:20Z</dcterms:modified>
</cp:coreProperties>
</file>