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9" r:id="rId5"/>
    <p:sldId id="260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5438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612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3252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2253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185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445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4836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6930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120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244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8087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AC165D-C100-4B76-B9C2-26906C208E8D}" type="datetimeFigureOut">
              <a:rPr lang="cs-CZ" smtClean="0"/>
              <a:pPr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0D52C6-94D9-4FBE-95BE-49FCC9DECB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198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osudy-dobreho-vojaka-svejka-za-svetove-valky-jaroslav-hasek--484323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osudy-dobreho-vojaka-svejka-za-svetove-valky-jaroslav-hasek--484323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osudy-dobreho-vojaka-svejka-za-svetove-valky-jaroslav-hasek--484323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osudy-dobreho-vojaka-svejka-za-svetove-valky-jaroslav-hasek--484323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osudy-dobreho-vojaka-svejka-za-svetove-valky-jaroslav-hasek--48432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itickemysleni.cz/" TargetMode="External"/><Relationship Id="rId2" Type="http://schemas.openxmlformats.org/officeDocument/2006/relationships/hyperlink" Target="http://www.rozhlas.cz/ctenarskydenik/dila/_zprava/osudy-dobreho-vojaka-svejka-za-svetove-valky-jaroslav-hasek--48432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40350"/>
            <a:ext cx="8229600" cy="324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5400" y="10696"/>
            <a:ext cx="7215041" cy="176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88633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Jaroslav Hašek</a:t>
            </a:r>
          </a:p>
          <a:p>
            <a:pPr marL="0" indent="0" algn="ctr">
              <a:buNone/>
            </a:pPr>
            <a:r>
              <a:rPr lang="cs-CZ" sz="4000" b="1" dirty="0" smtClean="0"/>
              <a:t>Osudy dobrého vojáka Švejka za světové války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280607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Co se vám vybaví, když se řekne Švejk? Zpracujte myšlenkovou mapu:</a:t>
            </a: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Společné sdílení: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392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7606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Nejznámější dílo Jaroslava Haška vznikalo v letech 1921-1923. Spisovatel zemřel dřív, než ho stihl dokončit. Čtyřdílný humoristický román byl přeložen do více než padesáti jazyků.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Hašek v románu satiricky vykresluje poměry v rakousko-uherském mocnářství. Hlavní postava zdánlivě prostoduchého vojáka Josefa Švejka se  z každého maléru dostane díky neobyčejné výmluvnosti.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961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26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I mezi běžnou veřejností je Švejk často citován          a napodobován. Často je vnímán jako vzor vychytralého lidského chování v nepříznivých situacích („švejkování“). 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 oblibě tohoto románu za českými hranicemi svědčí i každoroční Švejkovské slavnosti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,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které se konají ve městě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Przemyśl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na jihovýchodě Polska. Nezdolnému vojákovi tam odhalili i pomník. Pravděpodobně nejznámějším ztvárněním Josefa Švejka ale zůstanou ilustrace Josefa Lady a film režiséra Karla Steklého z roku 1956, kde si hlavní roli zahrál Rudolf Hrušínský.</a:t>
            </a:r>
          </a:p>
          <a:p>
            <a:pPr marL="0" indent="0">
              <a:buNone/>
            </a:pPr>
            <a:endParaRPr lang="cs-CZ" sz="2200" dirty="0" smtClean="0">
              <a:hlinkClick r:id="rId2"/>
            </a:endParaRPr>
          </a:p>
          <a:p>
            <a:pPr marL="0" indent="0">
              <a:buNone/>
            </a:pPr>
            <a:r>
              <a:rPr lang="cs-CZ" sz="2200" dirty="0" smtClean="0">
                <a:hlinkClick r:id="rId2"/>
              </a:rPr>
              <a:t>http://www.rozhlas.cz/ctenarskydenik/dila/_zprava/osudy-dobreho-vojaka-svejka-za-svetove-valky-jaroslav-hasek--484323</a:t>
            </a:r>
            <a:endParaRPr lang="cs-CZ" sz="2200" dirty="0" smtClean="0"/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2641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Poslechněte si první část ukázky Případ s ukradeným psem (Český rozhlas: Čtenářský deník)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http://www.rozhlas.cz/ctenarskydenik/dila/_zprava/osudy-dobreho-vojaka-svejka-za-svetove-valky-jaroslav-hasek--484323</a:t>
            </a:r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C00000"/>
                </a:solidFill>
              </a:rPr>
              <a:t>do 10:03</a:t>
            </a:r>
          </a:p>
          <a:p>
            <a:pPr marL="0" indent="0">
              <a:buNone/>
            </a:pPr>
            <a:r>
              <a:rPr lang="cs-CZ" dirty="0" smtClean="0"/>
              <a:t>Charakterizuje plukovníka Krause:</a:t>
            </a:r>
          </a:p>
          <a:p>
            <a:pPr marL="0" indent="0">
              <a:buNone/>
            </a:pPr>
            <a:r>
              <a:rPr lang="cs-CZ" dirty="0" smtClean="0"/>
              <a:t>Jak asi vypadá?</a:t>
            </a:r>
          </a:p>
          <a:p>
            <a:pPr marL="0" indent="0">
              <a:buNone/>
            </a:pPr>
            <a:r>
              <a:rPr lang="cs-CZ" dirty="0" smtClean="0"/>
              <a:t>Našli byste ve svém okolí člověka podobného ražení?</a:t>
            </a:r>
          </a:p>
          <a:p>
            <a:pPr marL="0" indent="0">
              <a:buNone/>
            </a:pPr>
            <a:r>
              <a:rPr lang="cs-CZ" dirty="0" smtClean="0"/>
              <a:t>Co teď (při setkání s plukovníkem Krausem)cítí nadporučík Lukáš? Co se v něm fyzicky děje, co si myslí?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8852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http://www.rozhlas.cz/ctenarskydenik/dila/_zprava/osudy-dobreho-vojaka-svejka-za-svetove-valky-jaroslav-hasek--</a:t>
            </a:r>
            <a:r>
              <a:rPr lang="cs-CZ" dirty="0" smtClean="0">
                <a:hlinkClick r:id="rId2"/>
              </a:rPr>
              <a:t>484323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10:03 – 13:39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Sledujte, jaký je „názor českého člověka na válku“?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Co bude následovat?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4303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http://www.rozhlas.cz/ctenarskydenik/dila/_zprava/osudy-dobreho-vojaka-svejka-za-svetove-valky-jaroslav-hasek--</a:t>
            </a:r>
            <a:r>
              <a:rPr lang="cs-CZ" dirty="0" smtClean="0">
                <a:hlinkClick r:id="rId2"/>
              </a:rPr>
              <a:t>484323</a:t>
            </a: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13:39 – 21:31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Jak reaguje Švejk na Lukášovy výtky?</a:t>
            </a:r>
          </a:p>
          <a:p>
            <a:pPr marL="0" indent="0">
              <a:buNone/>
            </a:pPr>
            <a:r>
              <a:rPr lang="cs-CZ" smtClean="0"/>
              <a:t>Proč </a:t>
            </a:r>
            <a:r>
              <a:rPr lang="cs-CZ" dirty="0" smtClean="0"/>
              <a:t>se tak chová?</a:t>
            </a:r>
          </a:p>
          <a:p>
            <a:pPr marL="0" indent="0">
              <a:buNone/>
            </a:pPr>
            <a:r>
              <a:rPr lang="cs-CZ" dirty="0" smtClean="0"/>
              <a:t>Jak bude text pokračovat?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7013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http://www.rozhlas.cz/ctenarskydenik/dila/_zprava/osudy-dobreho-vojaka-svejka-za-svetove-valky-jaroslav-hasek--</a:t>
            </a:r>
            <a:r>
              <a:rPr lang="cs-CZ" dirty="0" smtClean="0">
                <a:hlinkClick r:id="rId2"/>
              </a:rPr>
              <a:t>484323</a:t>
            </a: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21:31 - do konce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Závěrečná reflexe – napište krátký text na téma: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 ČEM BYCH SI DNES SE ŠVEJKEM POVÍDAL(A) (na co bych se ho chtěl(a</a:t>
            </a:r>
            <a:r>
              <a:rPr lang="cs-CZ" b="1" smtClean="0">
                <a:solidFill>
                  <a:schemeClr val="accent2">
                    <a:lumMod val="75000"/>
                  </a:schemeClr>
                </a:solidFill>
              </a:rPr>
              <a:t>) zeptat):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8230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http://www.rozhlas.cz/ctenarskydenik/dila/_zprava/osudy-dobreho-vojaka-svejka-za-svetove-valky-jaroslav-hasek--</a:t>
            </a:r>
            <a:r>
              <a:rPr lang="cs-CZ" sz="2400" dirty="0" smtClean="0">
                <a:hlinkClick r:id="rId2"/>
              </a:rPr>
              <a:t>484323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hlinkClick r:id="rId3"/>
              </a:rPr>
              <a:t>www.kritickemysleni.cz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4406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271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Dum</cp:lastModifiedBy>
  <cp:revision>27</cp:revision>
  <dcterms:created xsi:type="dcterms:W3CDTF">2013-06-17T07:20:08Z</dcterms:created>
  <dcterms:modified xsi:type="dcterms:W3CDTF">2014-08-17T22:29:19Z</dcterms:modified>
</cp:coreProperties>
</file>