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233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201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824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048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454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322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437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214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418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000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1883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2B7E1-0C98-433D-9B71-02DCE2706759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73493E-9991-41BC-943B-AFD545F729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466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dobrocinnost-jaroslav-hasek--601419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dobrocinnost-jaroslav-hasek--601419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autori/_zprava/hasek-jaroslav--93581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stedry-vecer-v-sirotcinci-jaroslav-hasek--519503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zhlas.cz/ctenarskydenik/autori/_zprava/hasek-jaroslav--935817" TargetMode="External"/><Relationship Id="rId2" Type="http://schemas.openxmlformats.org/officeDocument/2006/relationships/hyperlink" Target="http://www.rozhlas.cz/ctenarskydenik/dila/_zprava/stedry-vecer-v-sirotcinci-jaroslav-hasek--51950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0"/>
            <a:ext cx="6478811" cy="15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24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6951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Jaroslav Hašek</a:t>
            </a:r>
          </a:p>
          <a:p>
            <a:pPr marL="0" indent="0" algn="ctr">
              <a:buNone/>
            </a:pPr>
            <a:r>
              <a:rPr lang="cs-CZ" dirty="0" smtClean="0"/>
              <a:t>Dobročinnost,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Štědrý večer v sirotčinci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3582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Vymyslete příběh z klíčových slov: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obročinný spolek – vdovy – 120 Korun – koňak – Vánoce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Jaké vlastnosti má dobrodinec?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7525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Poslechněte si povídku Jaroslava Haška „Dobročinnost“ (Český rozhlas, projekt Čtenářský deník)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http://www.rozhlas.cz/ctenarskydenik/dila/_zprava/dobrocinnost-jaroslav-hasek--601419</a:t>
            </a:r>
            <a:r>
              <a:rPr lang="cs-CZ" dirty="0"/>
              <a:t> </a:t>
            </a:r>
            <a:r>
              <a:rPr lang="cs-CZ" dirty="0" smtClean="0">
                <a:solidFill>
                  <a:srgbClr val="C00000"/>
                </a:solidFill>
              </a:rPr>
              <a:t>začátek – 4:25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 bude text pokračovat dál?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88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4:25 – konec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http://www.rozhlas.cz/ctenarskydenik/dila/_zprava/dobrocinnost-jaroslav-hasek--</a:t>
            </a:r>
            <a:r>
              <a:rPr lang="cs-CZ" dirty="0" smtClean="0">
                <a:hlinkClick r:id="rId2"/>
              </a:rPr>
              <a:t>601419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Nejsilnějšími </a:t>
            </a:r>
            <a:r>
              <a:rPr lang="cs-CZ" dirty="0"/>
              <a:t>stránkami Haškovy tvorby byly od počátku humor a ironie. Hašek svůj humoristický talent uplatnil především v próze, v počátku zejména v cestopisných črtách a humoreskách. Rozvinul zde výtečnou schopnost zachycení věcného detailu a bizarního příběhu.   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818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Postupně se Hašek zaměřuje spíše na všední městskou realitu a její sociální problémy. Typickým znakem jeho společenské satiry je vyhrocení sociálních kontrastů až ke grotesknímu a sarkastickému </a:t>
            </a:r>
            <a:r>
              <a:rPr lang="cs-CZ" dirty="0" smtClean="0"/>
              <a:t>výsměchu.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://www.rozhlas.cz/ctenarskydenik/autori/_zprava/hasek-jaroslav--</a:t>
            </a:r>
            <a:r>
              <a:rPr lang="cs-CZ" sz="2000" dirty="0" smtClean="0">
                <a:hlinkClick r:id="rId2"/>
              </a:rPr>
              <a:t>935817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Podpořte tvrzení o typických znacích Haškovy tvorby konkrétním příkladem z „Dobročinnosti“: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04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Poslechněte si druhou povídku – </a:t>
            </a:r>
          </a:p>
          <a:p>
            <a:pPr marL="0" indent="0">
              <a:buNone/>
            </a:pPr>
            <a:r>
              <a:rPr lang="cs-CZ" dirty="0" smtClean="0"/>
              <a:t>„Štědrý večer v sirotčinci“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Pokuste se odhadnout děj (na základě toho,      co o Haškově tvorbě víte, na základě předchozího poslechu):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  <a:hlinkClick r:id="rId2"/>
              </a:rPr>
              <a:t>http://www.rozhlas.cz/ctenarskydenik/dila/_zprava/stedry-vecer-v-sirotcinci-jaroslav-hasek--</a:t>
            </a:r>
            <a:r>
              <a:rPr lang="cs-CZ" dirty="0" smtClean="0">
                <a:solidFill>
                  <a:srgbClr val="FF0000"/>
                </a:solidFill>
                <a:hlinkClick r:id="rId2"/>
              </a:rPr>
              <a:t>519503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564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Co (koho) Hašek v ukázce kritizuje?  Doložte konkrétními příklady: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693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Zdroj:</a:t>
            </a:r>
          </a:p>
          <a:p>
            <a:pPr marL="0" indent="0">
              <a:buNone/>
            </a:pPr>
            <a:r>
              <a:rPr lang="cs-CZ" sz="2800" dirty="0">
                <a:hlinkClick r:id="rId2"/>
              </a:rPr>
              <a:t>http://www.rozhlas.cz/ctenarskydenik/dila/_zprava/stedry-vecer-v-sirotcinci-jaroslav-hasek--</a:t>
            </a:r>
            <a:r>
              <a:rPr lang="cs-CZ" sz="2800" dirty="0" smtClean="0">
                <a:hlinkClick r:id="rId2"/>
              </a:rPr>
              <a:t>519503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http://www.rozhlas.cz/ctenarskydenik/autori/_zprava/hasek-jaroslav--935817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781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230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Killer</cp:lastModifiedBy>
  <cp:revision>17</cp:revision>
  <dcterms:created xsi:type="dcterms:W3CDTF">2013-06-15T12:28:44Z</dcterms:created>
  <dcterms:modified xsi:type="dcterms:W3CDTF">2013-06-25T07:19:55Z</dcterms:modified>
</cp:coreProperties>
</file>