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671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66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3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641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06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102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88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896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02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374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218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DBCDF-4FA2-41AA-8D4E-339B818A77D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DAFA6-1A14-4C75-8904-633E07A66C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768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afera-s-kreckem-jaroslav-hasek--60141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6478811" cy="15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492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67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Jaroslav Hašek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Aféra s křečkem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031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„V ranním vydání listu objevil se tento inzerát. Nebyl příliš velký, ale vyzníval z něho jakýsi výkřik zoufalství: </a:t>
            </a:r>
            <a:r>
              <a:rPr lang="cs-CZ" i="1" dirty="0" smtClean="0"/>
              <a:t>Prodám okamžitě živého křečka neb vyměním za cokoliv. Praha III, Plaská, II. poschodí, 4. dveře vlevo.“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byste byli ochotni vyměnit za křečka?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Máte domácího mazlíčka? Zažili jste s ním komickou situaci?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10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Poslechněte si první část ukázky z povídky „Aféra s křečkem“ Jaroslava Haška,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začátek – 2:58 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http://www.rozhlas.cz/ctenarskydenik/dila/_zprava/afera-s-kreckem-jaroslav-hasek--601412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 jste v ukázce „slyšeli, viděli“?</a:t>
            </a:r>
          </a:p>
          <a:p>
            <a:pPr marL="0" indent="0">
              <a:buNone/>
            </a:pPr>
            <a:r>
              <a:rPr lang="cs-CZ" dirty="0" smtClean="0"/>
              <a:t>Jaké vlastnosti má </a:t>
            </a:r>
            <a:r>
              <a:rPr lang="cs-CZ" dirty="0" err="1" smtClean="0"/>
              <a:t>Honzátko</a:t>
            </a:r>
            <a:r>
              <a:rPr lang="cs-CZ" dirty="0" smtClean="0"/>
              <a:t>, jak je starý?</a:t>
            </a:r>
          </a:p>
          <a:p>
            <a:pPr marL="0" indent="0">
              <a:buNone/>
            </a:pPr>
            <a:r>
              <a:rPr lang="cs-CZ" dirty="0" smtClean="0"/>
              <a:t>Jak bude </a:t>
            </a:r>
            <a:r>
              <a:rPr lang="cs-CZ" smtClean="0"/>
              <a:t>text pokračovat dál?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59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http://www.rozhlas.cz/ctenarskydenik/dila/_zprava/afera-s-kreckem-jaroslav-hasek--</a:t>
            </a:r>
            <a:r>
              <a:rPr lang="cs-CZ" dirty="0" smtClean="0">
                <a:hlinkClick r:id="rId2"/>
              </a:rPr>
              <a:t>601412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2:58 – 5:44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Jak vypadají hodiny s alabastrovými sloupky?</a:t>
            </a:r>
          </a:p>
          <a:p>
            <a:pPr marL="0" indent="0">
              <a:buNone/>
            </a:pPr>
            <a:r>
              <a:rPr lang="cs-CZ" dirty="0" smtClean="0"/>
              <a:t>Jakou cenu má křeček?</a:t>
            </a:r>
          </a:p>
          <a:p>
            <a:pPr marL="0" indent="0">
              <a:buNone/>
            </a:pPr>
            <a:r>
              <a:rPr lang="cs-CZ" dirty="0" smtClean="0"/>
              <a:t>Na co všechno musel </a:t>
            </a:r>
            <a:r>
              <a:rPr lang="cs-CZ" dirty="0" err="1" smtClean="0"/>
              <a:t>Honzátko</a:t>
            </a:r>
            <a:r>
              <a:rPr lang="cs-CZ" dirty="0" smtClean="0"/>
              <a:t> myslet, jaký měl plán?</a:t>
            </a:r>
          </a:p>
          <a:p>
            <a:pPr marL="0" indent="0">
              <a:buNone/>
            </a:pPr>
            <a:r>
              <a:rPr lang="cs-CZ" dirty="0" smtClean="0"/>
              <a:t>Jak bude text pokračovat dál?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30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http://www.rozhlas.cz/ctenarskydenik/dila/_zprava/afera-s-kreckem-jaroslav-hasek--</a:t>
            </a:r>
            <a:r>
              <a:rPr lang="cs-CZ" dirty="0" smtClean="0">
                <a:hlinkClick r:id="rId2"/>
              </a:rPr>
              <a:t>601412</a:t>
            </a: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5:44 – 9:45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Jaké další informace o </a:t>
            </a:r>
            <a:r>
              <a:rPr lang="cs-CZ" dirty="0" err="1" smtClean="0"/>
              <a:t>Honzátkovi</a:t>
            </a:r>
            <a:r>
              <a:rPr lang="cs-CZ" dirty="0" smtClean="0"/>
              <a:t> jsme se dozvěděli?</a:t>
            </a:r>
          </a:p>
          <a:p>
            <a:pPr marL="0" indent="0">
              <a:buNone/>
            </a:pPr>
            <a:r>
              <a:rPr lang="cs-CZ" dirty="0" smtClean="0"/>
              <a:t>Našli byste ve svém okolí člověka s podobnými vlastnostmi?</a:t>
            </a:r>
          </a:p>
          <a:p>
            <a:pPr marL="0" indent="0">
              <a:buNone/>
            </a:pPr>
            <a:r>
              <a:rPr lang="cs-CZ" dirty="0" smtClean="0"/>
              <a:t>Proč se asi chce manželský pár křečka zbavit?</a:t>
            </a:r>
          </a:p>
          <a:p>
            <a:pPr marL="0" indent="0">
              <a:buNone/>
            </a:pPr>
            <a:r>
              <a:rPr lang="cs-CZ" dirty="0" smtClean="0"/>
              <a:t>Co bude následovat?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27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http://www.rozhlas.cz/ctenarskydenik/dila/_zprava/afera-s-kreckem-jaroslav-hasek--</a:t>
            </a:r>
            <a:r>
              <a:rPr lang="cs-CZ" dirty="0" smtClean="0">
                <a:hlinkClick r:id="rId2"/>
              </a:rPr>
              <a:t>601412</a:t>
            </a: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9:45 – 11:23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Proč si křeček oblíbil pohovku?</a:t>
            </a:r>
          </a:p>
          <a:p>
            <a:pPr marL="0" indent="0">
              <a:buNone/>
            </a:pPr>
            <a:r>
              <a:rPr lang="cs-CZ" dirty="0" smtClean="0"/>
              <a:t>Jak ho vyhnat?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71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http://www.rozhlas.cz/ctenarskydenik/dila/_zprava/afera-s-kreckem-jaroslav-hasek--</a:t>
            </a:r>
            <a:r>
              <a:rPr lang="cs-CZ" dirty="0" smtClean="0">
                <a:hlinkClick r:id="rId2"/>
              </a:rPr>
              <a:t>601412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11:23 – 12:29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Co udělá tatínek?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http://www.rozhlas.cz/ctenarskydenik/dila/_zprava/afera-s-kreckem-jaroslav-hasek-</a:t>
            </a:r>
            <a:r>
              <a:rPr lang="cs-CZ">
                <a:hlinkClick r:id="rId2"/>
              </a:rPr>
              <a:t>-</a:t>
            </a:r>
            <a:r>
              <a:rPr lang="cs-CZ" smtClean="0">
                <a:hlinkClick r:id="rId2"/>
              </a:rPr>
              <a:t>601412</a:t>
            </a:r>
            <a:r>
              <a:rPr lang="cs-CZ" dirty="0"/>
              <a:t> </a:t>
            </a:r>
            <a:r>
              <a:rPr lang="cs-CZ" smtClean="0">
                <a:solidFill>
                  <a:srgbClr val="C00000"/>
                </a:solidFill>
              </a:rPr>
              <a:t>12:29 </a:t>
            </a:r>
            <a:r>
              <a:rPr lang="cs-CZ" dirty="0" smtClean="0">
                <a:solidFill>
                  <a:srgbClr val="C00000"/>
                </a:solidFill>
              </a:rPr>
              <a:t>– 14:54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 bude v bedničce?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01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http://www.rozhlas.cz/ctenarskydenik/dila/_zprava/afera-s-kreckem-jaroslav-hasek--</a:t>
            </a:r>
            <a:r>
              <a:rPr lang="cs-CZ" dirty="0" smtClean="0">
                <a:hlinkClick r:id="rId2"/>
              </a:rPr>
              <a:t>601412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14:54 – 18:42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Jaká další zvířata v domě přibyla?</a:t>
            </a:r>
          </a:p>
          <a:p>
            <a:pPr marL="0" indent="0">
              <a:buNone/>
            </a:pPr>
            <a:r>
              <a:rPr lang="cs-CZ" dirty="0" smtClean="0"/>
              <a:t>Co bude </a:t>
            </a:r>
            <a:r>
              <a:rPr lang="cs-CZ" smtClean="0"/>
              <a:t>následovat?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54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http://www.rozhlas.cz/ctenarskydenik/dila/_zprava/afera-s-kreckem-jaroslav-hasek--</a:t>
            </a:r>
            <a:r>
              <a:rPr lang="cs-CZ" dirty="0" smtClean="0">
                <a:hlinkClick r:id="rId2"/>
              </a:rPr>
              <a:t>601412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18:42 - konec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Jako reflexi hodiny napište krátký text, který zrcadlí „Aféru s křečkem“: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„Zvíře, nejlepší přítel člověka“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72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904656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http://www.rozhlas.cz/ctenarskydenik/dila/_</a:t>
            </a:r>
            <a:r>
              <a:rPr lang="cs-CZ" sz="2400" dirty="0" smtClean="0">
                <a:hlinkClick r:id="rId2"/>
              </a:rPr>
              <a:t>zprava/afera-s-kreckem-jaroslav-hasek-</a:t>
            </a:r>
            <a:r>
              <a:rPr lang="cs-CZ" sz="2400" dirty="0">
                <a:hlinkClick r:id="rId2"/>
              </a:rPr>
              <a:t>-</a:t>
            </a:r>
            <a:r>
              <a:rPr lang="cs-CZ" sz="2400" dirty="0" smtClean="0">
                <a:hlinkClick r:id="rId2"/>
              </a:rPr>
              <a:t>601412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479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310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38</cp:revision>
  <dcterms:created xsi:type="dcterms:W3CDTF">2013-06-15T10:00:14Z</dcterms:created>
  <dcterms:modified xsi:type="dcterms:W3CDTF">2014-08-17T20:45:50Z</dcterms:modified>
</cp:coreProperties>
</file>