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806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560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869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644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652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017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467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78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55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178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072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BE6F2-4F0F-4770-968B-9683A796A20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B8245-9CBF-4A46-8267-484BE78E39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499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vrazedny-utok-karel-capek--535266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vrazedny-utok-karel-capek--53526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vrazedny-utok-karel-capek--535266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vrazedny-utok-karel-capek--53526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vrazedny-utok-karel-capek--535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492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162"/>
            <a:ext cx="6876000" cy="1681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524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Karel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Čapek</a:t>
            </a:r>
          </a:p>
          <a:p>
            <a:pPr marL="0" indent="0" algn="ctr">
              <a:buNone/>
            </a:pPr>
            <a:r>
              <a:rPr lang="cs-CZ" b="1" dirty="0" smtClean="0"/>
              <a:t>Vražedný útok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31681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0788" y="116633"/>
            <a:ext cx="8229600" cy="6496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„Pan rada Tomsa si toho večera zrovna lebedil se sluchátky na uších a s libým úsměvem poslouchal, jak mu rádio pěkně hraje Dvořákovy tance — to přece je muzika, říkal si spokojeně — když to najednou venku dvakrát zatřesklo a z okna nad jeho hlavou se                   s řinkotem sypalo sklo; pan Tomsa totiž seděl                   v přízemním pokoji.</a:t>
            </a:r>
            <a:br>
              <a:rPr lang="cs-CZ" sz="2800" dirty="0" smtClean="0"/>
            </a:br>
            <a:r>
              <a:rPr lang="cs-CZ" sz="2800" dirty="0" smtClean="0"/>
              <a:t>Tu tedy udělal, co by asi udělal každý z nás: nejdřív okamžik čekal, co bude dál, pak si sundal sluchátka        a skoro přísně zkoumal, co to bylo, a teprve potom se lekl; neboť viděl, že mu někdo na dvou místech prostřelil okno, u kterého seděl; tamhle naproti            ve dveřích je odštípnutá tříska a pod ní vězí kulka.“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http://www.rozhlas.cz/ctenarskydenik/dila/_zprava/vrazedny-utok-karel-capek--535266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1743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Vymyslete, jak bude příběh pokračovat dál. Jaká bude zápletka?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Poslechněte si prví část povídky Karla Čapka „Vražedný útok“: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hlinkClick r:id="rId2"/>
              </a:rPr>
              <a:t>http://www.rozhlas.cz/ctenarskydenik/dila/_zprava/vrazedny-utok-karel-capek--535266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 </a:t>
            </a:r>
            <a:r>
              <a:rPr lang="cs-CZ" dirty="0" smtClean="0">
                <a:solidFill>
                  <a:srgbClr val="C00000"/>
                </a:solidFill>
              </a:rPr>
              <a:t>do 6:37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53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jste při poslechu povídky „viděli, slyšeli, cítili“?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Jaký bude pan Tomsa člověk? Podle čeho tak soudíte?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Kdo by ho asi mohl nenávidět?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69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1261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http://www.rozhlas.cz/ctenarskydenik/dila/_zprava/vrazedny-utok-karel-capek--</a:t>
            </a:r>
            <a:r>
              <a:rPr lang="cs-CZ" dirty="0" smtClean="0">
                <a:hlinkClick r:id="rId2"/>
              </a:rPr>
              <a:t>535266</a:t>
            </a: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6:37 – 15:14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Změnil se nějak váš pohled na hlavního hrdinu?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Co znamená „němé rádio, němá noc, němé hodiny noci“? Jaké pocity to ve vás vyvolává?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 příběh skončí?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57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http://www.rozhlas.cz/ctenarskydenik/dila/_zprava/vrazedny-utok-karel-capek--</a:t>
            </a:r>
            <a:r>
              <a:rPr lang="cs-CZ" dirty="0" smtClean="0">
                <a:hlinkClick r:id="rId2"/>
              </a:rPr>
              <a:t>535266</a:t>
            </a: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15:14 – do konce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Co se stalo s hlavním hrdinou?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Došlo k nějaké metamorfóze?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Popište jinou situaci, ve které člověk může přehodnotit dosavadní život: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21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Zdroj:</a:t>
            </a:r>
          </a:p>
          <a:p>
            <a:pPr marL="0" indent="0">
              <a:buNone/>
            </a:pPr>
            <a:r>
              <a:rPr lang="cs-CZ" sz="2800" dirty="0">
                <a:hlinkClick r:id="rId2"/>
              </a:rPr>
              <a:t>http://www.rozhlas.cz/ctenarskydenik/dila/_zprava/vrazedny-utok-karel-capek-</a:t>
            </a:r>
            <a:r>
              <a:rPr lang="cs-CZ" sz="2800">
                <a:hlinkClick r:id="rId2"/>
              </a:rPr>
              <a:t>-</a:t>
            </a:r>
            <a:r>
              <a:rPr lang="cs-CZ" sz="2800" smtClean="0">
                <a:hlinkClick r:id="rId2"/>
              </a:rPr>
              <a:t>535266</a:t>
            </a:r>
            <a:endParaRPr lang="cs-CZ" sz="280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1380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215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19</cp:revision>
  <dcterms:created xsi:type="dcterms:W3CDTF">2013-06-15T12:59:47Z</dcterms:created>
  <dcterms:modified xsi:type="dcterms:W3CDTF">2013-06-25T07:26:56Z</dcterms:modified>
</cp:coreProperties>
</file>