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15138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374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9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358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841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163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97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921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748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909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833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961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BA37F-DACB-4ACC-8D88-20E0E916F5D7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1E1076-F279-463F-AA39-2F2D207C8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167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nglicke-listy-karel-capek--69680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nglicke-listy-karel-capek--696802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nglicke-listy-karel-capek--696802%206:2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nglicke-listy-karel-capek--696802%206:2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nglicke-listy-karel-capek--69680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708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097"/>
            <a:ext cx="6920549" cy="16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1101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Karel Čapek</a:t>
            </a:r>
          </a:p>
          <a:p>
            <a:pPr marL="0" indent="0" algn="ctr">
              <a:buNone/>
            </a:pPr>
            <a:r>
              <a:rPr lang="cs-CZ" sz="4000" dirty="0" smtClean="0"/>
              <a:t>Anglické listy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5949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Italské listy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b="1" i="1" dirty="0" smtClean="0">
                <a:solidFill>
                  <a:srgbClr val="C00000"/>
                </a:solidFill>
              </a:rPr>
              <a:t>Anglické listy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Výlet do Španěl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      </a:t>
            </a:r>
            <a:r>
              <a:rPr lang="cs-CZ" dirty="0" smtClean="0"/>
              <a:t>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Obrázky z Holandska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/>
              <a:t>patří k nejznámějším cestopisným fejetonům Karla Čapka. Původně vycházely v Lidových novinách.  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Anglické listy </a:t>
            </a:r>
            <a:r>
              <a:rPr lang="cs-CZ" dirty="0" smtClean="0"/>
              <a:t>autor napsal za svého dvouměsíčního služebního pobytu v Anglii   (od 28. května do konce července roku 1924). Na cestu do Anglie se Karel Čapek vypravil jako host londýnského PEN klubu. Redakce Lidových novin mu ovšem zadala i jiné úkoly, ve </a:t>
            </a:r>
            <a:r>
              <a:rPr lang="cs-CZ" dirty="0" err="1" smtClean="0"/>
              <a:t>Wembley</a:t>
            </a:r>
            <a:r>
              <a:rPr lang="cs-CZ" dirty="0" smtClean="0"/>
              <a:t> se totiž konala Výstava britského impéria.  </a:t>
            </a:r>
          </a:p>
        </p:txBody>
      </p:sp>
    </p:spTree>
    <p:extLst>
      <p:ext uri="{BB962C8B-B14F-4D97-AF65-F5344CB8AC3E}">
        <p14:creationId xmlns:p14="http://schemas.microsoft.com/office/powerpoint/2010/main" val="2824275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Čapkovy „listy“ vycházely s autorovými kresbami v Lidových novinách od 16. června do 21. srpna 1924. Novinářskou podobu fejetonů Karel Čapek později podrobil důkladné revizi, některé kapitoly doplnil a přepracoval. Poprvé vyšla kniha ještě v roce 1924 a jen do roku 1937 se dočkala 22 vydání. 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66367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Karel Čapek líčí své dojmy z Londýna, popisuje život ve městě, uprostřed rušných ulic či udržovaných parků. S laskavým humorem komentuje své návštěvy londýnských pamětihodností, Cambridge a Oxfordu. Nechybí ani postřehy z cest do Skotska a Walesu. Autor vykresluje i portréty velikánů anglické literatury.  Výstižně charakterizuje anglickou národní povahu, upozorňuje na kulturní rozdíly mezi ostrovní říší a starým kontinentem a obdivuje britské demokratické tradice.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0576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976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Poslechněte si ukázku z Anglických listů (Český rozhlas: Čtenářský deník)-  První dojmy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http://www.rozhlas.cz/ctenarskydenik/dila/_zprava/anglicke-listy-karel-capek--696802</a:t>
            </a: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>
                <a:solidFill>
                  <a:srgbClr val="C00000"/>
                </a:solidFill>
              </a:rPr>
              <a:t>Začátek – 1:11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Co to jsou vehikly?</a:t>
            </a:r>
          </a:p>
          <a:p>
            <a:pPr marL="0" indent="0">
              <a:buNone/>
            </a:pPr>
            <a:r>
              <a:rPr lang="cs-CZ" dirty="0" smtClean="0"/>
              <a:t>Kdo je Bob?</a:t>
            </a:r>
          </a:p>
          <a:p>
            <a:pPr marL="0" indent="0">
              <a:buNone/>
            </a:pPr>
            <a:r>
              <a:rPr lang="cs-CZ" dirty="0" smtClean="0"/>
              <a:t>Co mohla autor před téměř sto lety stokrát o Londýně číst nebo vidět?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602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Poslechněte si další část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http://www.rozhlas.cz/ctenarskydenik/dila/_zprava/anglicke-listy-karel-capek--696802</a:t>
            </a: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b="1" dirty="0" smtClean="0">
                <a:solidFill>
                  <a:srgbClr val="C00000"/>
                </a:solidFill>
              </a:rPr>
              <a:t>1:11 – 3:35 </a:t>
            </a:r>
            <a:r>
              <a:rPr lang="cs-CZ" dirty="0" smtClean="0">
                <a:solidFill>
                  <a:srgbClr val="C00000"/>
                </a:solidFill>
              </a:rPr>
              <a:t>a najděte v popise dva rozdíly mezi Anglii a životem u nás: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3:34 – 6:20 </a:t>
            </a:r>
            <a:r>
              <a:rPr lang="cs-CZ" dirty="0" smtClean="0">
                <a:solidFill>
                  <a:srgbClr val="C00000"/>
                </a:solidFill>
              </a:rPr>
              <a:t>soustřeďte se na zvuky a vůně: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Co jste slyšeli, cítili?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566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http://www.rozhlas.cz/ctenarskydenik/dila/_zprava/anglicke-listy-karel-capek--</a:t>
            </a:r>
            <a:r>
              <a:rPr lang="cs-CZ" dirty="0" smtClean="0">
                <a:hlinkClick r:id="rId2"/>
              </a:rPr>
              <a:t>696802 </a:t>
            </a:r>
            <a:r>
              <a:rPr lang="cs-CZ" dirty="0" smtClean="0"/>
              <a:t>          </a:t>
            </a:r>
            <a:r>
              <a:rPr lang="cs-CZ" b="1" dirty="0" smtClean="0">
                <a:solidFill>
                  <a:srgbClr val="FF0000"/>
                </a:solidFill>
              </a:rPr>
              <a:t>6:20 – 8:25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Jaká je londýnská ulice?</a:t>
            </a:r>
          </a:p>
          <a:p>
            <a:pPr marL="0" indent="0" algn="ctr">
              <a:buNone/>
            </a:pPr>
            <a:r>
              <a:rPr lang="cs-CZ" dirty="0" smtClean="0"/>
              <a:t>Napište, co je typické pro ulici českou a co pro </a:t>
            </a:r>
            <a:r>
              <a:rPr lang="cs-CZ" dirty="0" smtClean="0"/>
              <a:t>anglickou (</a:t>
            </a:r>
            <a:r>
              <a:rPr lang="cs-CZ" dirty="0" smtClean="0"/>
              <a:t>v době autorova života):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8927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http://www.rozhlas.cz/ctenarskydenik/dila/_zprava/anglicke-listy-karel-capek--696802 </a:t>
            </a:r>
            <a:r>
              <a:rPr lang="cs-CZ" dirty="0" smtClean="0"/>
              <a:t>           </a:t>
            </a:r>
            <a:r>
              <a:rPr lang="cs-CZ" b="1" dirty="0" smtClean="0">
                <a:solidFill>
                  <a:srgbClr val="FF0000"/>
                </a:solidFill>
              </a:rPr>
              <a:t>8:25 – konec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Jaký je autorův první dojem z Londýna? Použijte 3 přídavná  a 3 podstatná jména (pocit):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32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http://www.rozhlas.cz/ctenarskydenik/dila/_zprava/anglicke-listy-karel-capek--</a:t>
            </a:r>
            <a:r>
              <a:rPr lang="cs-CZ" sz="2400" dirty="0" smtClean="0">
                <a:hlinkClick r:id="rId2"/>
              </a:rPr>
              <a:t>696802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3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320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22</cp:revision>
  <cp:lastPrinted>2013-06-16T15:22:57Z</cp:lastPrinted>
  <dcterms:created xsi:type="dcterms:W3CDTF">2013-06-16T15:13:22Z</dcterms:created>
  <dcterms:modified xsi:type="dcterms:W3CDTF">2014-08-10T11:03:31Z</dcterms:modified>
</cp:coreProperties>
</file>