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EB095-24C4-48B7-B41F-2F60B602AA3A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AF85-E185-49FB-9078-BF8EA5F22F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87599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EB095-24C4-48B7-B41F-2F60B602AA3A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AF85-E185-49FB-9078-BF8EA5F22F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5736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EB095-24C4-48B7-B41F-2F60B602AA3A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AF85-E185-49FB-9078-BF8EA5F22F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3437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EB095-24C4-48B7-B41F-2F60B602AA3A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AF85-E185-49FB-9078-BF8EA5F22F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1963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EB095-24C4-48B7-B41F-2F60B602AA3A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AF85-E185-49FB-9078-BF8EA5F22F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7533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EB095-24C4-48B7-B41F-2F60B602AA3A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AF85-E185-49FB-9078-BF8EA5F22F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8845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EB095-24C4-48B7-B41F-2F60B602AA3A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AF85-E185-49FB-9078-BF8EA5F22F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3534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EB095-24C4-48B7-B41F-2F60B602AA3A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AF85-E185-49FB-9078-BF8EA5F22F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6944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EB095-24C4-48B7-B41F-2F60B602AA3A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AF85-E185-49FB-9078-BF8EA5F22F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0708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EB095-24C4-48B7-B41F-2F60B602AA3A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AF85-E185-49FB-9078-BF8EA5F22F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1454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DEB095-24C4-48B7-B41F-2F60B602AA3A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0AF85-E185-49FB-9078-BF8EA5F22F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8436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DEB095-24C4-48B7-B41F-2F60B602AA3A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10AF85-E185-49FB-9078-BF8EA5F22F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734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ozhlas.cz/ctenarskydenik/dila/_zprava/telegram-karel-capek--540287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ozhlas.cz/ctenarskydenik/dila/_zprava/telegram-karel-capek--540287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40350"/>
            <a:ext cx="8229600" cy="3636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2067" y="131899"/>
            <a:ext cx="6920549" cy="169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4708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 algn="ctr">
              <a:buNone/>
            </a:pPr>
            <a:r>
              <a:rPr lang="cs-CZ" sz="4000" b="1" dirty="0" smtClean="0">
                <a:solidFill>
                  <a:schemeClr val="accent1">
                    <a:lumMod val="75000"/>
                  </a:schemeClr>
                </a:solidFill>
              </a:rPr>
              <a:t>Karel Čapek</a:t>
            </a:r>
          </a:p>
          <a:p>
            <a:pPr marL="0" indent="0" algn="ctr">
              <a:buNone/>
            </a:pPr>
            <a:r>
              <a:rPr lang="cs-CZ" sz="4000" dirty="0" smtClean="0"/>
              <a:t>Telegram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899880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„…Jednou tedy seděli Kalousovi u oběda, když někdo zazvonil; ve dveřích se objeví paní Kalousová, utírá si ruce do zástěry a povídá zrudlá rozčilením: </a:t>
            </a:r>
            <a:r>
              <a:rPr lang="cs-CZ" dirty="0" err="1" smtClean="0"/>
              <a:t>Ježíšmarjá</a:t>
            </a:r>
            <a:r>
              <a:rPr lang="cs-CZ" dirty="0" smtClean="0"/>
              <a:t>, tati, přišel nějaký telegram. — To přece víte, jak se ženské poděsí, když přijde telegram; nejspíš to už patří k jejich vnitřním funkcím, že pořád čekají nějakou ránu osudu.</a:t>
            </a:r>
            <a:br>
              <a:rPr lang="cs-CZ" dirty="0" smtClean="0"/>
            </a:br>
            <a:r>
              <a:rPr lang="cs-CZ" dirty="0" err="1" smtClean="0"/>
              <a:t>Nono</a:t>
            </a:r>
            <a:r>
              <a:rPr lang="cs-CZ" dirty="0" smtClean="0"/>
              <a:t>, maminko, bručel pan Kalous, snaže se zachovat důstojný klid, kdopak to asi tento. — Ale ruka se mu třásla, když ten telegram otvíral. Všichni, i služka ve dveřích, bez dechu zírali na hlavu rodiny.</a:t>
            </a:r>
            <a:br>
              <a:rPr lang="cs-CZ" dirty="0" smtClean="0"/>
            </a:br>
            <a:r>
              <a:rPr lang="cs-CZ" dirty="0" smtClean="0"/>
              <a:t>To je od Věry, řekl konečně Kalous jakýmsi nesvým hlasem. Ale ať mě čert, rozumím-li z toho jedinému slovu.</a:t>
            </a:r>
            <a:br>
              <a:rPr lang="cs-CZ" dirty="0" smtClean="0"/>
            </a:br>
            <a:r>
              <a:rPr lang="cs-CZ" dirty="0" smtClean="0"/>
              <a:t>Ukaž, vyhrkla paní Kalousová…“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9397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Jak bude příběh pokračovat dál? Vymyslet ve dvojici pokračování příběhu:</a:t>
            </a:r>
          </a:p>
          <a:p>
            <a:pPr marL="0" indent="0">
              <a:buNone/>
            </a:pPr>
            <a:endParaRPr lang="cs-CZ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Zažili jste někdy mimořádnou situaci, kdy se člověk, kterého dobře znáte, choval jinak, než je u něho obvyklé?</a:t>
            </a:r>
          </a:p>
          <a:p>
            <a:pPr marL="0" indent="0">
              <a:buNone/>
            </a:pPr>
            <a:endParaRPr lang="cs-CZ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cs-CZ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6307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Poslechněte si první část povídky Telegram (Český rozhlas, Čtenářský deník)</a:t>
            </a:r>
          </a:p>
          <a:p>
            <a:pPr marL="0" indent="0">
              <a:buNone/>
            </a:pPr>
            <a:r>
              <a:rPr lang="cs-CZ" dirty="0" smtClean="0">
                <a:hlinkClick r:id="rId2"/>
              </a:rPr>
              <a:t>http://www.rozhlas.cz/ctenarskydenik/dila/_zprava/telegram-karel-capek--540287</a:t>
            </a:r>
            <a:r>
              <a:rPr lang="cs-CZ" dirty="0"/>
              <a:t> </a:t>
            </a:r>
            <a:r>
              <a:rPr lang="cs-CZ" dirty="0" smtClean="0"/>
              <a:t>                     </a:t>
            </a:r>
            <a:r>
              <a:rPr lang="cs-CZ" b="1" dirty="0" smtClean="0">
                <a:solidFill>
                  <a:srgbClr val="C00000"/>
                </a:solidFill>
              </a:rPr>
              <a:t>do 12:40</a:t>
            </a:r>
          </a:p>
          <a:p>
            <a:pPr marL="0" indent="0">
              <a:buNone/>
            </a:pPr>
            <a:endParaRPr lang="cs-CZ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dirty="0" smtClean="0"/>
              <a:t>Co slyšíte?</a:t>
            </a:r>
          </a:p>
          <a:p>
            <a:pPr marL="0" indent="0">
              <a:buNone/>
            </a:pPr>
            <a:r>
              <a:rPr lang="cs-CZ" dirty="0" smtClean="0"/>
              <a:t>Jaký je vztah mezi rodiči Věry?</a:t>
            </a:r>
          </a:p>
          <a:p>
            <a:pPr marL="0" indent="0">
              <a:buNone/>
            </a:pPr>
            <a:r>
              <a:rPr lang="cs-CZ" dirty="0" smtClean="0"/>
              <a:t>Jak bude příběh dál pokračovat?</a:t>
            </a:r>
          </a:p>
          <a:p>
            <a:pPr marL="0" indent="0">
              <a:buNone/>
            </a:pPr>
            <a:endParaRPr lang="cs-CZ" b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cs-CZ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2147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37523"/>
          </a:xfrm>
        </p:spPr>
        <p:txBody>
          <a:bodyPr/>
          <a:lstStyle/>
          <a:p>
            <a:pPr marL="0" indent="0">
              <a:buNone/>
            </a:pPr>
            <a:r>
              <a:rPr lang="cs-CZ" dirty="0">
                <a:hlinkClick r:id="rId2"/>
              </a:rPr>
              <a:t>http://www.rozhlas.cz/ctenarskydenik/dila/_zprava/telegram-karel-capek--</a:t>
            </a:r>
            <a:r>
              <a:rPr lang="cs-CZ" dirty="0" smtClean="0">
                <a:hlinkClick r:id="rId2"/>
              </a:rPr>
              <a:t>540287</a:t>
            </a:r>
            <a:r>
              <a:rPr lang="cs-CZ" dirty="0"/>
              <a:t> </a:t>
            </a:r>
            <a:r>
              <a:rPr lang="cs-CZ" dirty="0" smtClean="0"/>
              <a:t>                </a:t>
            </a:r>
            <a:r>
              <a:rPr lang="cs-CZ" b="1" dirty="0" smtClean="0">
                <a:solidFill>
                  <a:srgbClr val="FF0000"/>
                </a:solidFill>
              </a:rPr>
              <a:t>12:40 - konec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Byla reakce rodičů v něčem překvapivá?</a:t>
            </a:r>
          </a:p>
          <a:p>
            <a:pPr marL="0" indent="0">
              <a:buNone/>
            </a:pPr>
            <a:r>
              <a:rPr lang="cs-CZ" dirty="0" smtClean="0"/>
              <a:t>Mohli reagovat jinak?</a:t>
            </a:r>
          </a:p>
          <a:p>
            <a:pPr marL="0" indent="0">
              <a:buNone/>
            </a:pPr>
            <a:r>
              <a:rPr lang="cs-CZ" dirty="0" smtClean="0"/>
              <a:t>Proč později pan Kalous pana Horváta málem ani nepozdravil?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4952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Dokončete věty: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Na základě poslechu povídky Telegram si myslím, že….. . Přesto ale ……… . Vím o sobě, že bych v takové situaci……. 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1361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Zdroje:</a:t>
            </a:r>
          </a:p>
          <a:p>
            <a:pPr marL="0" indent="0">
              <a:buNone/>
            </a:pPr>
            <a:r>
              <a:rPr lang="cs-CZ" sz="2400" dirty="0"/>
              <a:t>http://www.rozhlas.cz/ctenarskydenik/dila/_zprava/telegram-karel-capek--540287</a:t>
            </a:r>
          </a:p>
        </p:txBody>
      </p:sp>
    </p:spTree>
    <p:extLst>
      <p:ext uri="{BB962C8B-B14F-4D97-AF65-F5344CB8AC3E}">
        <p14:creationId xmlns:p14="http://schemas.microsoft.com/office/powerpoint/2010/main" val="1223451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212</Words>
  <Application>Microsoft Office PowerPoint</Application>
  <PresentationFormat>Předvádění na obrazovce (4:3)</PresentationFormat>
  <Paragraphs>25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Killer</dc:creator>
  <cp:lastModifiedBy>Killer</cp:lastModifiedBy>
  <cp:revision>18</cp:revision>
  <dcterms:created xsi:type="dcterms:W3CDTF">2013-06-17T15:04:27Z</dcterms:created>
  <dcterms:modified xsi:type="dcterms:W3CDTF">2013-06-25T07:31:48Z</dcterms:modified>
</cp:coreProperties>
</file>