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704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39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003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58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6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771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414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30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475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190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871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099D9-6672-413E-BB09-F7528155293E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7FD45-66FF-49DF-A9A2-0B50E9857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264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zbabelci-josef-skvorecky--73013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zbabelci-josef-skvorecky--73013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zbabelci-josef-skvorecky--73013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zbabelci-josef-skvorecky--73013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zbabelci-josef-skvorecky--73013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63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645" y="116632"/>
            <a:ext cx="6773303" cy="16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4056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Josef Škvorecký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Zbabělci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319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Román sleduje jeden týden na konci druhé světové války v Náchodě. Začíná pátkem 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května a končí 11. května 1945.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Tehdy dvacetiletý student gymnázia Josef Škvorecký, tou dobou ovšem už totálně nasazený jako pomocný dělník v přádelně, popsal konec války ve svém rodném městě se všemi jeho dramatickými, tragickými,                 ale i groteskními zvraty a peripetiemi.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6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Škvoreckého knižní debut </a:t>
            </a:r>
            <a:r>
              <a:rPr lang="cs-CZ" b="1" i="1" dirty="0" smtClean="0"/>
              <a:t>Zbabělci</a:t>
            </a:r>
            <a:r>
              <a:rPr lang="cs-CZ" dirty="0" smtClean="0"/>
              <a:t> (román vznikal od konce 40. let, prvně vyšel až r. 1958) vzbudil mimořádný ohlas. Na jedné straně -         u čtenářů - nadšení, na druhé - té oficiální - nelibost. Škvoreckého to tenkrát stálo místo šéfredaktora časopisu Světová literatura. Problémy měl i později, několik detektivek proto musel publikovat pod jménem svého přítele Jana Zábrany. 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10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Poslechněte si první část ukázky 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http://www.rozhlas.cz/ctenarskydenik/dila/_zprava/zbabelci-josef-skvorecky--730130</a:t>
            </a:r>
            <a:r>
              <a:rPr lang="cs-CZ" dirty="0"/>
              <a:t> </a:t>
            </a:r>
            <a:r>
              <a:rPr lang="cs-CZ" dirty="0" smtClean="0"/>
              <a:t>                 I. díl, část II do </a:t>
            </a:r>
            <a:r>
              <a:rPr lang="cs-CZ" b="1" dirty="0" smtClean="0">
                <a:solidFill>
                  <a:srgbClr val="C00000"/>
                </a:solidFill>
              </a:rPr>
              <a:t>9:05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Popisujte obraz, který vidíte. Co cítíte, slyšíte?</a:t>
            </a:r>
          </a:p>
          <a:p>
            <a:pPr marL="0" indent="0">
              <a:buNone/>
            </a:pPr>
            <a:r>
              <a:rPr lang="cs-CZ" dirty="0" smtClean="0"/>
              <a:t>Jak vypadá pavlač?</a:t>
            </a:r>
          </a:p>
          <a:p>
            <a:pPr marL="0" indent="0">
              <a:buNone/>
            </a:pPr>
            <a:r>
              <a:rPr lang="cs-CZ" dirty="0" smtClean="0"/>
              <a:t>Co víme o vypravěči?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41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http://www.rozhlas.cz/ctenarskydenik/dila/_zprava/zbabelci-josef-skvorecky--</a:t>
            </a:r>
            <a:r>
              <a:rPr lang="cs-CZ" dirty="0" smtClean="0">
                <a:hlinkClick r:id="rId2"/>
              </a:rPr>
              <a:t>730130</a:t>
            </a: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dirty="0" smtClean="0">
                <a:solidFill>
                  <a:srgbClr val="FF0000"/>
                </a:solidFill>
              </a:rPr>
              <a:t>9:05 – 10:45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Co myslí autor tvrzením: „Mnoho pánů se potřebovalo očistit…“?</a:t>
            </a:r>
          </a:p>
          <a:p>
            <a:pPr marL="0" indent="0">
              <a:buNone/>
            </a:pPr>
            <a:r>
              <a:rPr lang="cs-CZ" dirty="0" smtClean="0"/>
              <a:t>Proč je důležité, aby pan Macháček napsal v kronice vše tak podrobně?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55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http://www.rozhlas.cz/ctenarskydenik/dila/_zprava/zbabelci-josef-skvorecky--</a:t>
            </a:r>
            <a:r>
              <a:rPr lang="cs-CZ" dirty="0" smtClean="0">
                <a:hlinkClick r:id="rId2"/>
              </a:rPr>
              <a:t>730130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II. díl/část I  do 3:22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Co vypravěče praštilo do očí?</a:t>
            </a:r>
          </a:p>
          <a:p>
            <a:pPr marL="0" indent="0">
              <a:buNone/>
            </a:pPr>
            <a:r>
              <a:rPr lang="cs-CZ" dirty="0" smtClean="0"/>
              <a:t>Jak by příběh mohl pokračovat dál?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43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http://www.rozhlas.cz/ctenarskydenik/dila/_zprava/zbabelci-josef-skvorecky--</a:t>
            </a:r>
            <a:r>
              <a:rPr lang="cs-CZ" dirty="0" smtClean="0">
                <a:hlinkClick r:id="rId2"/>
              </a:rPr>
              <a:t>730130</a:t>
            </a:r>
            <a:r>
              <a:rPr lang="cs-CZ" dirty="0" smtClean="0"/>
              <a:t>              </a:t>
            </a:r>
            <a:r>
              <a:rPr lang="cs-CZ" b="1" dirty="0" smtClean="0">
                <a:solidFill>
                  <a:srgbClr val="C00000"/>
                </a:solidFill>
              </a:rPr>
              <a:t>3:22 – 19:50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Proč kniha po válce na oficiálních místech vzbuzovala nelibost?</a:t>
            </a:r>
          </a:p>
          <a:p>
            <a:pPr marL="0" indent="0">
              <a:buNone/>
            </a:pPr>
            <a:r>
              <a:rPr lang="cs-CZ" dirty="0" smtClean="0"/>
              <a:t>Jaké povahové rysy Čechů autor v ukázce zesměšňuje?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65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http://www.rozhlas.cz/ctenarskydenik/dila/_zprava/zbabelci-josef-skvorecky--730130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88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275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23</cp:revision>
  <dcterms:created xsi:type="dcterms:W3CDTF">2013-06-17T09:05:13Z</dcterms:created>
  <dcterms:modified xsi:type="dcterms:W3CDTF">2014-08-10T11:06:01Z</dcterms:modified>
</cp:coreProperties>
</file>