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BFE5C-0A6B-429F-8139-F37087FCB765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A76B-089C-488B-B559-0FA921F1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29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BFE5C-0A6B-429F-8139-F37087FCB765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A76B-089C-488B-B559-0FA921F1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46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BFE5C-0A6B-429F-8139-F37087FCB765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A76B-089C-488B-B559-0FA921F1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109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BFE5C-0A6B-429F-8139-F37087FCB765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A76B-089C-488B-B559-0FA921F1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585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BFE5C-0A6B-429F-8139-F37087FCB765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A76B-089C-488B-B559-0FA921F1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577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BFE5C-0A6B-429F-8139-F37087FCB765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A76B-089C-488B-B559-0FA921F1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76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BFE5C-0A6B-429F-8139-F37087FCB765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A76B-089C-488B-B559-0FA921F1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000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BFE5C-0A6B-429F-8139-F37087FCB765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A76B-089C-488B-B559-0FA921F1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943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BFE5C-0A6B-429F-8139-F37087FCB765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A76B-089C-488B-B559-0FA921F1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939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BFE5C-0A6B-429F-8139-F37087FCB765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A76B-089C-488B-B559-0FA921F1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829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BFE5C-0A6B-429F-8139-F37087FCB765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CA76B-089C-488B-B559-0FA921F1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8614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EBFE5C-0A6B-429F-8139-F37087FCB765}" type="datetimeFigureOut">
              <a:rPr lang="cs-CZ" smtClean="0"/>
              <a:t>10.8.2014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9CA76B-089C-488B-B559-0FA921F1E2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95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186000189-13-komnata/209562210800003-13-komnata-arnosta-lustiga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186000189-13-komnata/209562210800003-13-komnata-arnosta-lustiga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186000189-13-komnata/209562210800003-13-komnata-arnosta-lustiga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ritickemysleni.cz/" TargetMode="External"/><Relationship Id="rId2" Type="http://schemas.openxmlformats.org/officeDocument/2006/relationships/hyperlink" Target="http://www.ceskatelevize.cz/porady/1186000189-13-komnata/209562210800003-13-komnata-arnosta-lustiga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501" y="0"/>
            <a:ext cx="6478811" cy="158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132856"/>
            <a:ext cx="8229600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322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Arnošt Lustig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(1926 – 2011)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62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Představte si, že jste v situaci, kdy se musíte spolu se svou rodinou evakuovat ze svého domova (tušíte, že se </a:t>
            </a:r>
            <a:r>
              <a:rPr lang="cs-CZ" dirty="0"/>
              <a:t>t</a:t>
            </a:r>
            <a:r>
              <a:rPr lang="cs-CZ" dirty="0" smtClean="0"/>
              <a:t>am už nikdy nevrátíte).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 smtClean="0"/>
              <a:t>cestu si každý s sebou můžete vzít 50 kg osobních věcí. Co to bude?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7594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Podívejte se na první část dokumentu České televize „13. komnata Arnošta Lustiga“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http://www.ceskatelevize.cz/porady/1186000189-13-komnata/209562210800003-13-komnata-arnosta-lustiga/</a:t>
            </a:r>
            <a:r>
              <a:rPr lang="cs-CZ" dirty="0"/>
              <a:t> </a:t>
            </a:r>
            <a:r>
              <a:rPr lang="cs-CZ" dirty="0" smtClean="0"/>
              <a:t>        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do 8:00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 vypište si co nejvíce informací k otázkám: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Proč byli židé odpradávna perzekuováni?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Co zapříčinily Norimberské zákony z roku 1935?</a:t>
            </a:r>
          </a:p>
          <a:p>
            <a:pPr marL="514350" indent="-514350">
              <a:buAutoNum type="arabicParenR"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Co měl přinést holocaust?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5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http://www.ceskatelevize.cz/porady/1186000189-13-komnata/209562210800003-13-komnata-arnosta-lustiga/</a:t>
            </a:r>
            <a:r>
              <a:rPr lang="cs-CZ" dirty="0"/>
              <a:t> </a:t>
            </a:r>
            <a:r>
              <a:rPr lang="cs-CZ" dirty="0" smtClean="0"/>
              <a:t>                                                   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8:00 – 15:10</a:t>
            </a:r>
          </a:p>
          <a:p>
            <a:pPr marL="0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Co bylo, dle Lustiga, na koncentračním táboře nejhorší?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Jak se mu podařilo dostat z Osvětimi do Prahy?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Znáte autorova díla z válečnou tématikou?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576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Patří zde např.: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Noc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a naděje</a:t>
            </a:r>
            <a:r>
              <a:rPr lang="cs-CZ" dirty="0">
                <a:latin typeface="Calibri" pitchFamily="34" charset="0"/>
                <a:cs typeface="Calibri" pitchFamily="34" charset="0"/>
              </a:rPr>
              <a:t>, 1957 – sb. povídek, 7 povídek inspirovaných vlastními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zážitky </a:t>
            </a:r>
            <a:r>
              <a:rPr lang="cs-CZ" dirty="0">
                <a:latin typeface="Calibri" pitchFamily="34" charset="0"/>
                <a:cs typeface="Calibri" pitchFamily="34" charset="0"/>
              </a:rPr>
              <a:t>v terezínském ghettu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Démanty noci</a:t>
            </a:r>
            <a:r>
              <a:rPr lang="cs-CZ" dirty="0">
                <a:latin typeface="Calibri" pitchFamily="34" charset="0"/>
                <a:cs typeface="Calibri" pitchFamily="34" charset="0"/>
              </a:rPr>
              <a:t>, 1958 – sb. povídek, 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Ulice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ztracených bratří</a:t>
            </a:r>
            <a:r>
              <a:rPr lang="cs-CZ" dirty="0">
                <a:latin typeface="Calibri" pitchFamily="34" charset="0"/>
                <a:cs typeface="Calibri" pitchFamily="34" charset="0"/>
              </a:rPr>
              <a:t>, 1959 – sb. povídek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Dita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Saxová</a:t>
            </a:r>
            <a:r>
              <a:rPr lang="cs-CZ" dirty="0">
                <a:latin typeface="Calibri" pitchFamily="34" charset="0"/>
                <a:cs typeface="Calibri" pitchFamily="34" charset="0"/>
              </a:rPr>
              <a:t>, 1962 – novela, o dívce, která se vrací z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koncentračního  tábora a pokouší se zařadit do společnosti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Noc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a den</a:t>
            </a:r>
            <a:r>
              <a:rPr lang="cs-CZ" dirty="0">
                <a:latin typeface="Calibri" pitchFamily="34" charset="0"/>
                <a:cs typeface="Calibri" pitchFamily="34" charset="0"/>
              </a:rPr>
              <a:t>, 1962 – přepracovaný soubor již dříve vydaných povídek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ransport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z ráje</a:t>
            </a:r>
            <a:r>
              <a:rPr lang="cs-CZ" dirty="0">
                <a:latin typeface="Calibri" pitchFamily="34" charset="0"/>
                <a:cs typeface="Calibri" pitchFamily="34" charset="0"/>
              </a:rPr>
              <a:t>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1962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180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Nikoho neponížíš</a:t>
            </a:r>
            <a:r>
              <a:rPr lang="cs-CZ" dirty="0">
                <a:latin typeface="Calibri" pitchFamily="34" charset="0"/>
                <a:cs typeface="Calibri" pitchFamily="34" charset="0"/>
              </a:rPr>
              <a:t>, 1963 – sb. 4 povídek z prostředí protektorátu a Květnové revoluce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Modlitba pro Kateřinu Horovitzovou</a:t>
            </a:r>
            <a:r>
              <a:rPr lang="cs-CZ" dirty="0">
                <a:latin typeface="Calibri" pitchFamily="34" charset="0"/>
                <a:cs typeface="Calibri" pitchFamily="34" charset="0"/>
              </a:rPr>
              <a:t>, 1964 – novela podle skutečné události z roku 1943 v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Itálii</a:t>
            </a:r>
            <a:endParaRPr lang="cs-CZ" i="1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Bílé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břízy na podzim</a:t>
            </a:r>
            <a:r>
              <a:rPr lang="cs-CZ" dirty="0"/>
              <a:t>, 1966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Hořká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vůně mandlí</a:t>
            </a:r>
            <a:r>
              <a:rPr lang="cs-CZ" dirty="0"/>
              <a:t>, 1968 – </a:t>
            </a:r>
            <a:r>
              <a:rPr lang="cs-CZ" dirty="0" smtClean="0"/>
              <a:t>povídky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Nemilovaná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: Z deníku sedmnáctileté Perly </a:t>
            </a:r>
            <a:r>
              <a:rPr lang="cs-CZ" dirty="0" err="1">
                <a:solidFill>
                  <a:schemeClr val="accent2">
                    <a:lumMod val="75000"/>
                  </a:schemeClr>
                </a:solidFill>
              </a:rPr>
              <a:t>Sch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., </a:t>
            </a:r>
            <a:r>
              <a:rPr lang="cs-CZ" dirty="0"/>
              <a:t>1979 – novela, příběh prostitutky v terezínském ghettu stylizovaný jako její deník;</a:t>
            </a:r>
          </a:p>
          <a:p>
            <a:pPr marL="0" indent="0">
              <a:buNone/>
            </a:pPr>
            <a:r>
              <a:rPr lang="cs-CZ" dirty="0" smtClean="0"/>
              <a:t>Trilogie </a:t>
            </a:r>
            <a:r>
              <a:rPr lang="cs-CZ" dirty="0"/>
              <a:t>o osudech tří židovských žen: 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Colette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dívka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z Antverp</a:t>
            </a:r>
            <a:r>
              <a:rPr lang="cs-CZ" dirty="0" smtClean="0"/>
              <a:t>, 1992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Tanga </a:t>
            </a: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z Hamburku</a:t>
            </a:r>
            <a:r>
              <a:rPr lang="cs-CZ" dirty="0"/>
              <a:t>, </a:t>
            </a:r>
            <a:r>
              <a:rPr lang="cs-CZ" dirty="0" smtClean="0"/>
              <a:t>1993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Lea z </a:t>
            </a:r>
            <a:r>
              <a:rPr lang="cs-CZ" dirty="0" err="1">
                <a:solidFill>
                  <a:schemeClr val="accent2">
                    <a:lumMod val="75000"/>
                  </a:schemeClr>
                </a:solidFill>
              </a:rPr>
              <a:t>Leeuwardenu</a:t>
            </a:r>
            <a:r>
              <a:rPr lang="cs-CZ" dirty="0"/>
              <a:t>, </a:t>
            </a:r>
            <a:r>
              <a:rPr lang="cs-CZ" dirty="0" smtClean="0"/>
              <a:t>2000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012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www.ceskatelevize.cz/porady/1186000189-13-komnata/209562210800003-13-komnata-arnosta-lustiga/</a:t>
            </a:r>
            <a:r>
              <a:rPr lang="cs-CZ" dirty="0"/>
              <a:t> </a:t>
            </a:r>
            <a:r>
              <a:rPr lang="cs-CZ" dirty="0" smtClean="0"/>
              <a:t>                                                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15:10 – konec</a:t>
            </a:r>
          </a:p>
          <a:p>
            <a:pPr marL="0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 pořadu se hovoří o tom, že Arnošt Lustig je autorem jedné knihy. Jaké?                                     A že vnesl do literatury nové téma. Jaké?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3891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Napište Pětilístek na téma Arnošt Lustig: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Téma</a:t>
            </a:r>
            <a:endParaRPr lang="cs-CZ" dirty="0"/>
          </a:p>
          <a:p>
            <a:pPr marL="0" indent="0" algn="ctr">
              <a:buNone/>
            </a:pPr>
            <a:r>
              <a:rPr lang="cs-CZ" dirty="0"/>
              <a:t>2 přídavná jména (Jaké je?)</a:t>
            </a:r>
          </a:p>
          <a:p>
            <a:pPr marL="0" indent="0" algn="ctr">
              <a:buNone/>
            </a:pPr>
            <a:r>
              <a:rPr lang="cs-CZ" dirty="0"/>
              <a:t>3 slovesa (Co dělá? Co se s ním děje?)</a:t>
            </a:r>
          </a:p>
          <a:p>
            <a:pPr marL="0" indent="0" algn="ctr">
              <a:buNone/>
            </a:pPr>
            <a:r>
              <a:rPr lang="cs-CZ" dirty="0"/>
              <a:t>4 slova, věta (O tématu)</a:t>
            </a:r>
          </a:p>
          <a:p>
            <a:pPr marL="0" indent="0" algn="ctr">
              <a:buNone/>
            </a:pPr>
            <a:r>
              <a:rPr lang="cs-CZ" dirty="0" smtClean="0"/>
              <a:t>1 synonymum </a:t>
            </a:r>
            <a:r>
              <a:rPr lang="cs-CZ" dirty="0"/>
              <a:t>nebo asociace k tématu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365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http://www.ceskatelevize.cz/porady/1186000189-13-komnata/209562210800003-13-komnata-arnosta-lustiga</a:t>
            </a:r>
            <a:r>
              <a:rPr lang="cs-CZ" sz="2400" dirty="0" smtClean="0">
                <a:hlinkClick r:id="rId2"/>
              </a:rPr>
              <a:t>/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>
                <a:hlinkClick r:id="rId3"/>
              </a:rPr>
              <a:t>www.kritickemysleni.cz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7896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322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21</cp:revision>
  <dcterms:created xsi:type="dcterms:W3CDTF">2013-06-17T16:13:38Z</dcterms:created>
  <dcterms:modified xsi:type="dcterms:W3CDTF">2014-08-10T11:06:40Z</dcterms:modified>
</cp:coreProperties>
</file>