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7" r:id="rId3"/>
    <p:sldId id="258" r:id="rId4"/>
    <p:sldId id="259" r:id="rId5"/>
    <p:sldId id="260" r:id="rId6"/>
    <p:sldId id="261" r:id="rId7"/>
    <p:sldId id="262" r:id="rId8"/>
    <p:sldId id="267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E0ABC-EEB9-41C5-B715-719D10C96C5F}" type="datetimeFigureOut">
              <a:rPr lang="cs-CZ" smtClean="0"/>
              <a:t>10.8.2014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1A297-B21D-4A74-A3EC-EDEE285682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0868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E0ABC-EEB9-41C5-B715-719D10C96C5F}" type="datetimeFigureOut">
              <a:rPr lang="cs-CZ" smtClean="0"/>
              <a:t>10.8.2014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1A297-B21D-4A74-A3EC-EDEE285682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0511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E0ABC-EEB9-41C5-B715-719D10C96C5F}" type="datetimeFigureOut">
              <a:rPr lang="cs-CZ" smtClean="0"/>
              <a:t>10.8.2014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1A297-B21D-4A74-A3EC-EDEE285682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6458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E0ABC-EEB9-41C5-B715-719D10C96C5F}" type="datetimeFigureOut">
              <a:rPr lang="cs-CZ" smtClean="0"/>
              <a:t>10.8.2014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1A297-B21D-4A74-A3EC-EDEE285682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8859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E0ABC-EEB9-41C5-B715-719D10C96C5F}" type="datetimeFigureOut">
              <a:rPr lang="cs-CZ" smtClean="0"/>
              <a:t>10.8.2014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1A297-B21D-4A74-A3EC-EDEE285682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0516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E0ABC-EEB9-41C5-B715-719D10C96C5F}" type="datetimeFigureOut">
              <a:rPr lang="cs-CZ" smtClean="0"/>
              <a:t>10.8.2014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1A297-B21D-4A74-A3EC-EDEE285682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1959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E0ABC-EEB9-41C5-B715-719D10C96C5F}" type="datetimeFigureOut">
              <a:rPr lang="cs-CZ" smtClean="0"/>
              <a:t>10.8.2014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1A297-B21D-4A74-A3EC-EDEE285682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2933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E0ABC-EEB9-41C5-B715-719D10C96C5F}" type="datetimeFigureOut">
              <a:rPr lang="cs-CZ" smtClean="0"/>
              <a:t>10.8.2014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1A297-B21D-4A74-A3EC-EDEE285682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08817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E0ABC-EEB9-41C5-B715-719D10C96C5F}" type="datetimeFigureOut">
              <a:rPr lang="cs-CZ" smtClean="0"/>
              <a:t>10.8.2014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1A297-B21D-4A74-A3EC-EDEE285682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4250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E0ABC-EEB9-41C5-B715-719D10C96C5F}" type="datetimeFigureOut">
              <a:rPr lang="cs-CZ" smtClean="0"/>
              <a:t>10.8.2014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1A297-B21D-4A74-A3EC-EDEE285682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3410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E0ABC-EEB9-41C5-B715-719D10C96C5F}" type="datetimeFigureOut">
              <a:rPr lang="cs-CZ" smtClean="0"/>
              <a:t>10.8.2014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1A297-B21D-4A74-A3EC-EDEE285682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5675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E0ABC-EEB9-41C5-B715-719D10C96C5F}" type="datetimeFigureOut">
              <a:rPr lang="cs-CZ" smtClean="0"/>
              <a:t>10.8.2014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1A297-B21D-4A74-A3EC-EDEE285682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2511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ozhlas.cz/radio_cesko/vyroci/_zprava/512520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ozhlas.cz/radio_cesko/vyroci/_zprava/512520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R3NRY7k468c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NQliyh9JLrs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SGAGjJ-3iUI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R3NRY7k468c" TargetMode="External"/><Relationship Id="rId2" Type="http://schemas.openxmlformats.org/officeDocument/2006/relationships/hyperlink" Target="http://www.rozhlas.cz/radio_cesko/vyroci/_zprava/51252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kritickemysleni.cz/" TargetMode="External"/><Relationship Id="rId5" Type="http://schemas.openxmlformats.org/officeDocument/2006/relationships/hyperlink" Target="http://www.youtube.com/watch?v=NQliyh9JLrs" TargetMode="External"/><Relationship Id="rId4" Type="http://schemas.openxmlformats.org/officeDocument/2006/relationships/hyperlink" Target="http://www.youtube.com/watch?v=SGAGjJ-3iU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3184"/>
            <a:ext cx="6184319" cy="15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132856"/>
            <a:ext cx="8229600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98557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Jan Skácel</a:t>
            </a:r>
          </a:p>
          <a:p>
            <a:pPr marL="0" indent="0" algn="ctr">
              <a:buNone/>
            </a:pPr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(1922 – 1989)</a:t>
            </a:r>
          </a:p>
          <a:p>
            <a:pPr marL="0" indent="0" algn="ctr">
              <a:buNone/>
            </a:pPr>
            <a:endParaRPr lang="cs-CZ" sz="40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0" indent="0" algn="ctr">
              <a:buNone/>
            </a:pPr>
            <a:endParaRPr lang="cs-CZ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332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7. 11. 1989: Zemřel Jan Skácel</a:t>
            </a:r>
          </a:p>
          <a:p>
            <a:pPr marL="0" indent="0">
              <a:buNone/>
            </a:pPr>
            <a:r>
              <a:rPr lang="cs-CZ" dirty="0" smtClean="0"/>
              <a:t>Pouhých deset dnů před sametovou revolucí zemřel Jan Skácel. Básník ticha, básník moravských luk a vinohradů, básník, který právě v době totality nesměl dlouho publikovat a kterého oficiální politické orgány umlčovaly. O Janu Skácelovi mluvila redaktorka Karolína Dubová s prorektorkou literární akademie Josefa Škvoreckého Helenou Kupcovou: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85582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hlinkClick r:id="rId2"/>
              </a:rPr>
              <a:t>http://www.rozhlas.cz/radio_cesko/vyroci/_zprava/512520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Poslechněte si první část ukázky – do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1:37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a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 zapište si:</a:t>
            </a:r>
          </a:p>
          <a:p>
            <a:pPr marL="514350" indent="-514350">
              <a:buAutoNum type="arabicParenR"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Kolik básnických sbírek Jan Skácel vydal?</a:t>
            </a:r>
          </a:p>
          <a:p>
            <a:pPr marL="514350" indent="-514350">
              <a:buAutoNum type="arabicParenR"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Kdy mu vyšla první sbírka?</a:t>
            </a:r>
          </a:p>
          <a:p>
            <a:pPr marL="514350" indent="-514350">
              <a:buAutoNum type="arabicParenR"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 kterým literárním časopisem byl úzce spjat?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0030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hlinkClick r:id="rId2"/>
              </a:rPr>
              <a:t>http://www.rozhlas.cz/radio_cesko/vyroci/_zprava/512520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1:37 - konec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 druhé části ukázky vyhledejte, co bylo typické pro Skácelovu tvorbu: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7933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Chvíle (</a:t>
            </a:r>
            <a:r>
              <a:rPr lang="cs-CZ" b="1" dirty="0" err="1">
                <a:solidFill>
                  <a:schemeClr val="accent1">
                    <a:lumMod val="75000"/>
                  </a:schemeClr>
                </a:solidFill>
              </a:rPr>
              <a:t>Smuténka</a:t>
            </a: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Za 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žádnou pravdu na světě.</a:t>
            </a:r>
            <a:br>
              <a:rPr lang="cs-CZ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Ale jestli chceš,</a:t>
            </a:r>
            <a:br>
              <a:rPr lang="cs-CZ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za malý pětník ticha.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Je 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chvíle, která půlí krajinu. 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Pokorný okamžik, </a:t>
            </a:r>
            <a:br>
              <a:rPr lang="cs-CZ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kdy někdo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za 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nás dýchá</a:t>
            </a:r>
            <a:r>
              <a:rPr lang="cs-CZ" dirty="0"/>
              <a:t>. </a:t>
            </a:r>
            <a:endParaRPr lang="cs-CZ" dirty="0" smtClean="0"/>
          </a:p>
          <a:p>
            <a:pPr marL="0" indent="0" algn="ctr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5 minut volné psaní:</a:t>
            </a:r>
            <a:endParaRPr lang="cs-CZ" b="1" dirty="0"/>
          </a:p>
          <a:p>
            <a:pPr marL="0" indent="0">
              <a:buNone/>
            </a:pPr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pPr marL="0" indent="0" algn="ctr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92936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O slunovratu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Autorský </a:t>
            </a:r>
            <a:r>
              <a:rPr lang="cs-CZ" dirty="0">
                <a:solidFill>
                  <a:schemeClr val="accent3">
                    <a:lumMod val="50000"/>
                  </a:schemeClr>
                </a:solidFill>
              </a:rPr>
              <a:t>projekt Jiřího Pavlici na texty Jana Skácela a lidové poezie. Jaro, léto, podzim, zima přicházejí jak v přírodě, tak i v lidském životě. Opětovné nalezení řádu tohoto věčného koloběhu a vypořádání se s dnešní neklidnou rozpolcenou dobou, plnou netušeného množství nových poznání, podnětů, zážitků a inspirací. To vše jsou aspekty, které působily na Jiřího  Pavlicu v době, kdy vznikalo toto album. K vystižení atmosféry autor využívá také nástrojů v cimbálové kapele běžně nepoužívaných, jako např. perkuse, klávesy, kytara, saxofon ….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35622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V následujících ukázkách pracujte  metodou Dvojitého zápisníku (</a:t>
            </a:r>
            <a:r>
              <a:rPr lang="cs-CZ" dirty="0"/>
              <a:t>vyberte si místo v textu, citaci, a vedle napište vlastní komentář – čím vás právě tato část zaujala, oslovila, vyprovokovala ke komentáři</a:t>
            </a:r>
            <a:r>
              <a:rPr lang="cs-CZ" dirty="0" smtClean="0"/>
              <a:t>…), pod textem je odkaz na zhudebněnou verzi: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79435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b="1" dirty="0"/>
              <a:t>Krátký popis léta 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Požáry Ze čtyř stran hoří léto</a:t>
            </a:r>
          </a:p>
          <a:p>
            <a:pPr marL="0" indent="0">
              <a:buNone/>
            </a:pPr>
            <a:r>
              <a:rPr lang="cs-CZ" dirty="0"/>
              <a:t>Omamně kvetou akátové háje</a:t>
            </a:r>
          </a:p>
          <a:p>
            <a:pPr marL="0" indent="0">
              <a:buNone/>
            </a:pPr>
            <a:r>
              <a:rPr lang="cs-CZ" dirty="0"/>
              <a:t>zelená duše vína doutná na vinicích</a:t>
            </a:r>
          </a:p>
          <a:p>
            <a:pPr marL="0" indent="0">
              <a:buNone/>
            </a:pPr>
            <a:r>
              <a:rPr lang="cs-CZ" dirty="0"/>
              <a:t>krvácí vlčí máky v obilí </a:t>
            </a:r>
          </a:p>
          <a:p>
            <a:pPr marL="0" indent="0">
              <a:buNone/>
            </a:pPr>
            <a:r>
              <a:rPr lang="cs-CZ" dirty="0"/>
              <a:t>Přichází tma</a:t>
            </a:r>
          </a:p>
          <a:p>
            <a:pPr marL="0" indent="0">
              <a:buNone/>
            </a:pPr>
            <a:r>
              <a:rPr lang="cs-CZ" dirty="0"/>
              <a:t>a po stříbrném mostě kráčí luna</a:t>
            </a:r>
          </a:p>
          <a:p>
            <a:pPr marL="0" indent="0">
              <a:buNone/>
            </a:pPr>
            <a:r>
              <a:rPr lang="cs-CZ" dirty="0"/>
              <a:t>Svět je jak chleba vytažený z pece</a:t>
            </a:r>
          </a:p>
          <a:p>
            <a:pPr marL="0" indent="0">
              <a:buNone/>
            </a:pPr>
            <a:r>
              <a:rPr lang="cs-CZ" dirty="0"/>
              <a:t>a noc ujídá </a:t>
            </a:r>
          </a:p>
          <a:p>
            <a:pPr marL="0" indent="0">
              <a:buNone/>
            </a:pPr>
            <a:r>
              <a:rPr lang="cs-CZ" dirty="0"/>
              <a:t>vlaštovky hbité rovnou nití</a:t>
            </a:r>
          </a:p>
          <a:p>
            <a:pPr marL="0" indent="0">
              <a:buNone/>
            </a:pPr>
            <a:r>
              <a:rPr lang="cs-CZ" dirty="0"/>
              <a:t>studánky k nebi přišívají</a:t>
            </a:r>
          </a:p>
          <a:p>
            <a:pPr marL="0" indent="0">
              <a:buNone/>
            </a:pPr>
            <a:r>
              <a:rPr lang="cs-CZ" dirty="0"/>
              <a:t>rovný je den a slunce svítí</a:t>
            </a:r>
          </a:p>
          <a:p>
            <a:pPr marL="0" indent="0">
              <a:buNone/>
            </a:pPr>
            <a:r>
              <a:rPr lang="cs-CZ" dirty="0"/>
              <a:t>na rovné léto v rovném </a:t>
            </a:r>
            <a:r>
              <a:rPr lang="cs-CZ" dirty="0" smtClean="0"/>
              <a:t>kraji</a:t>
            </a:r>
          </a:p>
          <a:p>
            <a:pPr marL="0" indent="0">
              <a:buNone/>
            </a:pP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www.youtube.com/watch?v=R3NRY7k468c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31023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2068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11200" b="1" dirty="0"/>
              <a:t>Sonet o lásce a modrém </a:t>
            </a:r>
            <a:r>
              <a:rPr lang="cs-CZ" sz="11200" b="1" dirty="0" err="1"/>
              <a:t>portugalu</a:t>
            </a:r>
            <a:r>
              <a:rPr lang="cs-CZ" sz="11200" b="1" dirty="0"/>
              <a:t> </a:t>
            </a:r>
            <a:endParaRPr lang="cs-CZ" sz="11200" dirty="0"/>
          </a:p>
          <a:p>
            <a:pPr marL="0" indent="0">
              <a:buNone/>
            </a:pPr>
            <a:r>
              <a:rPr lang="cs-CZ" sz="11200" dirty="0"/>
              <a:t>A přece láska jako modrá skalice</a:t>
            </a:r>
          </a:p>
          <a:p>
            <a:pPr marL="0" indent="0">
              <a:buNone/>
            </a:pPr>
            <a:r>
              <a:rPr lang="cs-CZ" sz="11200" dirty="0"/>
              <a:t>ta krásná dřina k uzoufání</a:t>
            </a:r>
          </a:p>
          <a:p>
            <a:pPr marL="0" indent="0">
              <a:buNone/>
            </a:pPr>
            <a:r>
              <a:rPr lang="cs-CZ" sz="11200" dirty="0"/>
              <a:t>nás zachránila Dozrál vinohrad</a:t>
            </a:r>
          </a:p>
          <a:p>
            <a:pPr marL="0" indent="0">
              <a:buNone/>
            </a:pPr>
            <a:r>
              <a:rPr lang="cs-CZ" sz="11200" dirty="0"/>
              <a:t>pod tíhou hroznů čas se sklání</a:t>
            </a:r>
          </a:p>
          <a:p>
            <a:pPr marL="0" indent="0">
              <a:buNone/>
            </a:pPr>
            <a:r>
              <a:rPr lang="cs-CZ" sz="11200" dirty="0"/>
              <a:t>  </a:t>
            </a:r>
          </a:p>
          <a:p>
            <a:pPr marL="0" indent="0">
              <a:buNone/>
            </a:pPr>
            <a:r>
              <a:rPr lang="cs-CZ" sz="11200" dirty="0"/>
              <a:t>Zas konec léta Zas je blízko k vínu</a:t>
            </a:r>
          </a:p>
          <a:p>
            <a:pPr marL="0" indent="0">
              <a:buNone/>
            </a:pPr>
            <a:r>
              <a:rPr lang="cs-CZ" sz="11200" dirty="0"/>
              <a:t>a čistý vítr zpívá o podzimu</a:t>
            </a:r>
          </a:p>
          <a:p>
            <a:pPr marL="0" indent="0">
              <a:buNone/>
            </a:pPr>
            <a:r>
              <a:rPr lang="cs-CZ" sz="11200" dirty="0"/>
              <a:t>tak jako tenkrát dávno kdysi</a:t>
            </a:r>
          </a:p>
          <a:p>
            <a:pPr marL="0" indent="0">
              <a:buNone/>
            </a:pPr>
            <a:r>
              <a:rPr lang="cs-CZ" sz="11200" dirty="0"/>
              <a:t>  </a:t>
            </a:r>
          </a:p>
          <a:p>
            <a:pPr marL="0" indent="0">
              <a:buNone/>
            </a:pPr>
            <a:r>
              <a:rPr lang="cs-CZ" sz="11200" dirty="0"/>
              <a:t>Ať život sklání se či nesklání</a:t>
            </a:r>
          </a:p>
          <a:p>
            <a:pPr marL="0" indent="0">
              <a:buNone/>
            </a:pPr>
            <a:r>
              <a:rPr lang="cs-CZ" sz="11200" dirty="0"/>
              <a:t>dny lásky jsou jak sklepy ve stráni</a:t>
            </a:r>
          </a:p>
          <a:p>
            <a:pPr marL="0" indent="0">
              <a:buNone/>
            </a:pPr>
            <a:r>
              <a:rPr lang="cs-CZ" sz="11200" dirty="0"/>
              <a:t>lisovny s dubovými </a:t>
            </a:r>
            <a:r>
              <a:rPr lang="cs-CZ" sz="11200" dirty="0" smtClean="0"/>
              <a:t>lisy</a:t>
            </a:r>
          </a:p>
          <a:p>
            <a:pPr marL="0" indent="0">
              <a:buNone/>
            </a:pPr>
            <a:r>
              <a:rPr lang="cs-CZ" sz="11200" dirty="0">
                <a:hlinkClick r:id="rId2"/>
              </a:rPr>
              <a:t>http://</a:t>
            </a:r>
            <a:r>
              <a:rPr lang="cs-CZ" sz="11200" dirty="0" smtClean="0">
                <a:hlinkClick r:id="rId2"/>
              </a:rPr>
              <a:t>www.youtube.com/watch?v=NQliyh9JLrs</a:t>
            </a:r>
            <a:endParaRPr lang="cs-CZ" sz="11200" dirty="0" smtClean="0"/>
          </a:p>
          <a:p>
            <a:pPr marL="0" indent="0">
              <a:buNone/>
            </a:pPr>
            <a:r>
              <a:rPr lang="cs-CZ" sz="8600" dirty="0" smtClean="0"/>
              <a:t> </a:t>
            </a:r>
            <a:endParaRPr lang="cs-CZ" sz="86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89679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087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/>
              <a:t>Naděje s bukovými křídly 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novému ránu </a:t>
            </a:r>
            <a:r>
              <a:rPr lang="cs-CZ" dirty="0" err="1"/>
              <a:t>rožnem</a:t>
            </a:r>
            <a:r>
              <a:rPr lang="cs-CZ" dirty="0"/>
              <a:t> svíci</a:t>
            </a:r>
          </a:p>
          <a:p>
            <a:pPr marL="0" indent="0">
              <a:buNone/>
            </a:pPr>
            <a:r>
              <a:rPr lang="cs-CZ" dirty="0"/>
              <a:t>je neznámé a nemá tváře</a:t>
            </a:r>
          </a:p>
          <a:p>
            <a:pPr marL="0" indent="0">
              <a:buNone/>
            </a:pPr>
            <a:r>
              <a:rPr lang="cs-CZ" dirty="0"/>
              <a:t>jak anděl v dřevu lípy spící</a:t>
            </a:r>
          </a:p>
          <a:p>
            <a:pPr marL="0" indent="0">
              <a:buNone/>
            </a:pPr>
            <a:r>
              <a:rPr lang="cs-CZ" dirty="0"/>
              <a:t>a čekající na řezbáře</a:t>
            </a:r>
          </a:p>
          <a:p>
            <a:pPr marL="0" indent="0">
              <a:buNone/>
            </a:pPr>
            <a:r>
              <a:rPr lang="cs-CZ" dirty="0"/>
              <a:t>  </a:t>
            </a:r>
          </a:p>
          <a:p>
            <a:pPr marL="0" indent="0">
              <a:buNone/>
            </a:pPr>
            <a:r>
              <a:rPr lang="cs-CZ" dirty="0"/>
              <a:t>někdy se anděl na nás hněvá</a:t>
            </a:r>
          </a:p>
          <a:p>
            <a:pPr marL="0" indent="0">
              <a:buNone/>
            </a:pPr>
            <a:r>
              <a:rPr lang="cs-CZ" dirty="0"/>
              <a:t>anděla máme každý svého</a:t>
            </a:r>
          </a:p>
          <a:p>
            <a:pPr marL="0" indent="0">
              <a:buNone/>
            </a:pPr>
            <a:r>
              <a:rPr lang="cs-CZ" dirty="0"/>
              <a:t>a naděje má z buku křídla</a:t>
            </a:r>
          </a:p>
          <a:p>
            <a:pPr marL="0" indent="0">
              <a:buNone/>
            </a:pPr>
            <a:r>
              <a:rPr lang="cs-CZ" dirty="0"/>
              <a:t>a srdce z dřeva </a:t>
            </a:r>
            <a:r>
              <a:rPr lang="cs-CZ" dirty="0" smtClean="0"/>
              <a:t>lipového</a:t>
            </a:r>
          </a:p>
          <a:p>
            <a:pPr marL="0" indent="0">
              <a:buNone/>
            </a:pP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www.youtube.com/watch?v=SGAGjJ-3iUI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79392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Zdroje:</a:t>
            </a:r>
          </a:p>
          <a:p>
            <a:pPr marL="0" indent="0">
              <a:buNone/>
            </a:pPr>
            <a:r>
              <a:rPr lang="cs-CZ" sz="2400" dirty="0">
                <a:hlinkClick r:id="rId2"/>
              </a:rPr>
              <a:t>http://www.rozhlas.cz/radio_cesko/vyroci/_</a:t>
            </a:r>
            <a:r>
              <a:rPr lang="cs-CZ" sz="2400" dirty="0" smtClean="0">
                <a:hlinkClick r:id="rId2"/>
              </a:rPr>
              <a:t>zprava/512520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>
                <a:hlinkClick r:id="rId3"/>
              </a:rPr>
              <a:t>http</a:t>
            </a:r>
            <a:r>
              <a:rPr lang="cs-CZ" sz="2400" dirty="0">
                <a:hlinkClick r:id="rId3"/>
              </a:rPr>
              <a:t>://</a:t>
            </a:r>
            <a:r>
              <a:rPr lang="cs-CZ" sz="2400" dirty="0" smtClean="0">
                <a:hlinkClick r:id="rId3"/>
              </a:rPr>
              <a:t>www.youtube.com/watch?v=R3NRY7k468c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>
                <a:hlinkClick r:id="rId4"/>
              </a:rPr>
              <a:t>http://www.youtube.com/watch?v=SGAGjJ-3iUI</a:t>
            </a:r>
            <a:endParaRPr lang="cs-CZ" sz="2400" dirty="0"/>
          </a:p>
          <a:p>
            <a:pPr marL="0" indent="0">
              <a:buNone/>
            </a:pPr>
            <a:r>
              <a:rPr lang="cs-CZ" sz="2400" dirty="0">
                <a:hlinkClick r:id="rId5"/>
              </a:rPr>
              <a:t>http://www.youtube.com/watch?v=NQliyh9JLrs</a:t>
            </a:r>
            <a:endParaRPr lang="cs-CZ" sz="2400" dirty="0"/>
          </a:p>
          <a:p>
            <a:pPr marL="0" indent="0">
              <a:buNone/>
            </a:pPr>
            <a:r>
              <a:rPr lang="cs-CZ" sz="2600" u="sng" dirty="0">
                <a:solidFill>
                  <a:srgbClr val="002060"/>
                </a:solidFill>
              </a:rPr>
              <a:t>http://www.hradistan.cz/cd16.htm#Vteřina v </a:t>
            </a:r>
            <a:r>
              <a:rPr lang="cs-CZ" sz="2600" u="sng" dirty="0" smtClean="0">
                <a:solidFill>
                  <a:srgbClr val="002060"/>
                </a:solidFill>
              </a:rPr>
              <a:t>lednu</a:t>
            </a:r>
          </a:p>
          <a:p>
            <a:pPr marL="0" indent="0">
              <a:buNone/>
            </a:pPr>
            <a:r>
              <a:rPr lang="cs-CZ" sz="2600" u="sng" smtClean="0">
                <a:solidFill>
                  <a:srgbClr val="002060"/>
                </a:solidFill>
                <a:hlinkClick r:id="rId6"/>
              </a:rPr>
              <a:t>www.kritickemysleni.cz</a:t>
            </a:r>
            <a:endParaRPr lang="cs-CZ" sz="2600" u="sng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2600" u="sng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2600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241324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268</Words>
  <Application>Microsoft Office PowerPoint</Application>
  <PresentationFormat>Předvádění na obrazovce (4:3)</PresentationFormat>
  <Paragraphs>74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Killer</dc:creator>
  <cp:lastModifiedBy>OEM</cp:lastModifiedBy>
  <cp:revision>7</cp:revision>
  <dcterms:created xsi:type="dcterms:W3CDTF">2013-06-24T21:28:44Z</dcterms:created>
  <dcterms:modified xsi:type="dcterms:W3CDTF">2014-08-10T11:07:54Z</dcterms:modified>
</cp:coreProperties>
</file>