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9" r:id="rId4"/>
    <p:sldId id="263" r:id="rId5"/>
    <p:sldId id="262" r:id="rId6"/>
    <p:sldId id="264" r:id="rId7"/>
    <p:sldId id="266" r:id="rId8"/>
    <p:sldId id="265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183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661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109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411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719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631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324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690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262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862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781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2E0C16-752A-4C6A-8193-0C27E1CD1921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465EC-5F3B-4835-A1DB-063FBEF920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72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terezabouckova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0114412382-zeny-charty-77/206562264000002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0114412382-zeny-charty-77/206562264000002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terezabouckova.cz/" TargetMode="External"/><Relationship Id="rId2" Type="http://schemas.openxmlformats.org/officeDocument/2006/relationships/hyperlink" Target="http://www.ceskatelevize.cz/ivysilani/10114412382-zeny-charty-77/20656226400000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ritickemysleni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60848"/>
            <a:ext cx="822960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014" y="46776"/>
            <a:ext cx="6478811" cy="15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2746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Tereza Boučková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(*1957)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574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100" dirty="0" smtClean="0">
                <a:solidFill>
                  <a:schemeClr val="accent2">
                    <a:lumMod val="75000"/>
                  </a:schemeClr>
                </a:solidFill>
              </a:rPr>
              <a:t>„</a:t>
            </a:r>
            <a:r>
              <a:rPr lang="cs-CZ" sz="3100" b="1" dirty="0">
                <a:solidFill>
                  <a:schemeClr val="accent2">
                    <a:lumMod val="75000"/>
                  </a:schemeClr>
                </a:solidFill>
              </a:rPr>
              <a:t>Narodila jsem se v r.1957 Anně a Pavlovi Kohoutovým. </a:t>
            </a:r>
            <a:endParaRPr lang="cs-CZ" sz="31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100" b="1" dirty="0" smtClean="0">
                <a:solidFill>
                  <a:schemeClr val="accent2">
                    <a:lumMod val="75000"/>
                  </a:schemeClr>
                </a:solidFill>
              </a:rPr>
              <a:t>Po </a:t>
            </a:r>
            <a:r>
              <a:rPr lang="cs-CZ" sz="3100" b="1" dirty="0">
                <a:solidFill>
                  <a:schemeClr val="accent2">
                    <a:lumMod val="75000"/>
                  </a:schemeClr>
                </a:solidFill>
              </a:rPr>
              <a:t>základní škole jsem nejprve navštěvovala dvouletou ekonomickou, v pololetí se mi podařilo přestoupit na Akademické gymnázium ve Štěpánské ulici (Praha). Maturovala jsem v r. 1976. Předtím marné pokusy o přijetí na DAMU (herectví). Následovalo roční abiturientské studium na jazykové škole, zakončené státní zkouškou z angličtiny. Podpis Charty 77 a účast na projektu disidentského Bytového divadla - </a:t>
            </a:r>
            <a:r>
              <a:rPr lang="cs-CZ" sz="3100" b="1" dirty="0" err="1">
                <a:solidFill>
                  <a:schemeClr val="accent2">
                    <a:lumMod val="75000"/>
                  </a:schemeClr>
                </a:solidFill>
              </a:rPr>
              <a:t>Living</a:t>
            </a:r>
            <a:r>
              <a:rPr lang="cs-CZ" sz="31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100" b="1" dirty="0" err="1">
                <a:solidFill>
                  <a:schemeClr val="accent2">
                    <a:lumMod val="75000"/>
                  </a:schemeClr>
                </a:solidFill>
              </a:rPr>
              <a:t>room</a:t>
            </a:r>
            <a:r>
              <a:rPr lang="cs-CZ" sz="31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100" b="1" dirty="0" err="1">
                <a:solidFill>
                  <a:schemeClr val="accent2">
                    <a:lumMod val="75000"/>
                  </a:schemeClr>
                </a:solidFill>
              </a:rPr>
              <a:t>theater</a:t>
            </a:r>
            <a:r>
              <a:rPr lang="cs-CZ" sz="3100" b="1" dirty="0">
                <a:solidFill>
                  <a:schemeClr val="accent2">
                    <a:lumMod val="75000"/>
                  </a:schemeClr>
                </a:solidFill>
              </a:rPr>
              <a:t> - Play </a:t>
            </a:r>
            <a:r>
              <a:rPr lang="cs-CZ" sz="3100" b="1" dirty="0" err="1">
                <a:solidFill>
                  <a:schemeClr val="accent2">
                    <a:lumMod val="75000"/>
                  </a:schemeClr>
                </a:solidFill>
              </a:rPr>
              <a:t>Macbeth</a:t>
            </a:r>
            <a:r>
              <a:rPr lang="cs-CZ" sz="3100" b="1" dirty="0">
                <a:solidFill>
                  <a:schemeClr val="accent2">
                    <a:lumMod val="75000"/>
                  </a:schemeClr>
                </a:solidFill>
              </a:rPr>
              <a:t>. Pracovala jsem  jako uklízečka, balička, pošťačka, domovnice...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613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První krátké manželství, účast na jazz-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dance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představení, zpívání v židovském souboru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Mišpacha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V roce 1985 jsem se vdala za ing. Jiřího Boučka. Spolu jsme se přestěhovali do chaty po mých prarodičích (osada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Záhrabská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Svatý Jan pod Skalou). V r.1988 jsme adoptovali prvního syna, v r. 1989 druhého. Třetí syn se nám narodil v r. 1991.“  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http://terezabouckova.cz/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783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Indiánský běh</a:t>
            </a:r>
            <a:r>
              <a:rPr lang="cs-CZ" dirty="0"/>
              <a:t> (1988), román, literární cena </a:t>
            </a:r>
            <a:r>
              <a:rPr lang="cs-CZ" dirty="0" err="1"/>
              <a:t>J.Ortena</a:t>
            </a:r>
            <a:r>
              <a:rPr lang="cs-CZ" dirty="0"/>
              <a:t>  </a:t>
            </a:r>
            <a:endParaRPr lang="cs-CZ" dirty="0" smtClean="0"/>
          </a:p>
          <a:p>
            <a:r>
              <a:rPr lang="cs-CZ" b="1" dirty="0"/>
              <a:t>Křepelice </a:t>
            </a:r>
            <a:r>
              <a:rPr lang="cs-CZ" dirty="0"/>
              <a:t> (1993), Když milujete muže (1995), Krákorám (1997) , novely  </a:t>
            </a:r>
            <a:endParaRPr lang="cs-CZ" dirty="0" smtClean="0"/>
          </a:p>
          <a:p>
            <a:r>
              <a:rPr lang="cs-CZ" b="1" dirty="0"/>
              <a:t>Silnice </a:t>
            </a:r>
            <a:r>
              <a:rPr lang="cs-CZ" dirty="0"/>
              <a:t>(2000), divadelní adaptace filmu </a:t>
            </a:r>
            <a:r>
              <a:rPr lang="cs-CZ" dirty="0" err="1"/>
              <a:t>F.Felliniho</a:t>
            </a:r>
            <a:r>
              <a:rPr lang="cs-CZ" dirty="0"/>
              <a:t> (premiéra 2007)    </a:t>
            </a:r>
            <a:endParaRPr lang="cs-CZ" dirty="0" smtClean="0"/>
          </a:p>
          <a:p>
            <a:r>
              <a:rPr lang="cs-CZ" b="1" dirty="0"/>
              <a:t>Smradi</a:t>
            </a:r>
            <a:r>
              <a:rPr lang="cs-CZ" dirty="0"/>
              <a:t> (2002), scénář k filmu, režie </a:t>
            </a:r>
            <a:r>
              <a:rPr lang="cs-CZ" dirty="0" err="1"/>
              <a:t>Z.Tyc</a:t>
            </a:r>
            <a:r>
              <a:rPr lang="cs-CZ" dirty="0"/>
              <a:t>   </a:t>
            </a:r>
            <a:endParaRPr lang="cs-CZ" dirty="0" smtClean="0"/>
          </a:p>
          <a:p>
            <a:r>
              <a:rPr lang="cs-CZ" b="1" dirty="0"/>
              <a:t>Sodoma komora</a:t>
            </a:r>
            <a:r>
              <a:rPr lang="cs-CZ" dirty="0"/>
              <a:t> (2003), divadelní hra, volně podle povídky Johannese </a:t>
            </a:r>
            <a:r>
              <a:rPr lang="cs-CZ" dirty="0" err="1"/>
              <a:t>Urzidila</a:t>
            </a:r>
            <a:endParaRPr lang="cs-CZ" dirty="0" smtClean="0"/>
          </a:p>
          <a:p>
            <a:r>
              <a:rPr lang="cs-CZ" dirty="0"/>
              <a:t>Poslední zvonění (premiéra 2009)  </a:t>
            </a:r>
            <a:endParaRPr lang="cs-CZ" dirty="0" smtClean="0"/>
          </a:p>
          <a:p>
            <a:r>
              <a:rPr lang="cs-CZ" b="1" dirty="0"/>
              <a:t>Jen tak si trochu </a:t>
            </a:r>
            <a:r>
              <a:rPr lang="cs-CZ" b="1" dirty="0" err="1"/>
              <a:t>schnít</a:t>
            </a:r>
            <a:r>
              <a:rPr lang="cs-CZ" b="1" dirty="0"/>
              <a:t> </a:t>
            </a:r>
            <a:r>
              <a:rPr lang="cs-CZ" dirty="0"/>
              <a:t>- fejetony o mužích a lidech (2004) 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944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Zemský ráj to napohled </a:t>
            </a:r>
            <a:r>
              <a:rPr lang="cs-CZ" dirty="0"/>
              <a:t>(2005),  scénář k filmu - obdržel v roce 2006 1. cenu Sazky za nejlepší nerealizovaný scénář, režie </a:t>
            </a:r>
            <a:r>
              <a:rPr lang="cs-CZ" dirty="0" err="1"/>
              <a:t>I.Pavlásková</a:t>
            </a:r>
            <a:r>
              <a:rPr lang="cs-CZ" dirty="0"/>
              <a:t> (premiéra 2009)  </a:t>
            </a:r>
            <a:endParaRPr lang="cs-CZ" dirty="0" smtClean="0"/>
          </a:p>
          <a:p>
            <a:r>
              <a:rPr lang="cs-CZ" b="1" dirty="0"/>
              <a:t>CD </a:t>
            </a:r>
            <a:r>
              <a:rPr lang="cs-CZ" b="1" dirty="0" err="1"/>
              <a:t>Mišpacha</a:t>
            </a:r>
            <a:r>
              <a:rPr lang="cs-CZ" b="1" dirty="0"/>
              <a:t> IV</a:t>
            </a:r>
            <a:r>
              <a:rPr lang="cs-CZ" dirty="0"/>
              <a:t> - židovské </a:t>
            </a:r>
            <a:r>
              <a:rPr lang="cs-CZ" dirty="0" err="1"/>
              <a:t>šabatové</a:t>
            </a:r>
            <a:r>
              <a:rPr lang="cs-CZ" dirty="0"/>
              <a:t> písně (15,18 </a:t>
            </a:r>
            <a:r>
              <a:rPr lang="cs-CZ" dirty="0" err="1"/>
              <a:t>soprán.sólo</a:t>
            </a:r>
            <a:r>
              <a:rPr lang="cs-CZ" dirty="0"/>
              <a:t>) (ARTA 2008)  </a:t>
            </a:r>
            <a:endParaRPr lang="cs-CZ" dirty="0" smtClean="0"/>
          </a:p>
          <a:p>
            <a:r>
              <a:rPr lang="cs-CZ" dirty="0"/>
              <a:t>překlad ze slovenštiny: Rudolf Sloboda </a:t>
            </a:r>
            <a:r>
              <a:rPr lang="cs-CZ" b="1" dirty="0"/>
              <a:t>Rubato</a:t>
            </a:r>
            <a:r>
              <a:rPr lang="cs-CZ" dirty="0"/>
              <a:t> (2008)  </a:t>
            </a:r>
            <a:endParaRPr lang="cs-CZ" dirty="0" smtClean="0"/>
          </a:p>
          <a:p>
            <a:r>
              <a:rPr lang="cs-CZ" b="1" dirty="0"/>
              <a:t>Rok kohouta</a:t>
            </a:r>
            <a:r>
              <a:rPr lang="cs-CZ" dirty="0"/>
              <a:t> (2008), román (bestseller, dosud prodáno  52 349  výtisků !)   </a:t>
            </a:r>
            <a:endParaRPr lang="cs-CZ" dirty="0" smtClean="0"/>
          </a:p>
          <a:p>
            <a:r>
              <a:rPr lang="cs-CZ" b="1" dirty="0"/>
              <a:t>Boží a jiná muka</a:t>
            </a:r>
            <a:r>
              <a:rPr lang="cs-CZ" dirty="0"/>
              <a:t> - fejetony o lásce ke kolu (2010)   </a:t>
            </a:r>
            <a:endParaRPr lang="cs-CZ" dirty="0" smtClean="0"/>
          </a:p>
          <a:p>
            <a:r>
              <a:rPr lang="cs-CZ" b="1" dirty="0"/>
              <a:t>Šíleně smutné povídky</a:t>
            </a:r>
            <a:r>
              <a:rPr lang="cs-CZ" dirty="0"/>
              <a:t> (</a:t>
            </a:r>
            <a:r>
              <a:rPr lang="cs-CZ" dirty="0" smtClean="0"/>
              <a:t>2013)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072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Podívejte se na první část dokumentu České televize Ženy Charty 77- Tereza Boučková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http://www.ceskatelevize.cz/ivysilani/10114412382-zeny-charty-77/206562264000002/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 5:45 </a:t>
            </a:r>
          </a:p>
          <a:p>
            <a:pPr marL="0" indent="0">
              <a:buNone/>
            </a:pPr>
            <a:r>
              <a:rPr lang="cs-CZ" dirty="0" smtClean="0"/>
              <a:t>a hledejte odpověď na otázky: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Jak ovlivnil spisovatelčin život fakt, že byla dcerou Pavla Kohouta?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Proč podepsala Chartu 77 a jaké to mělo důsledky?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213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druhé části dokumentu vypozorujte: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Jak autorka přispívala k činnosti Charty 77?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Jaká jména související s tehdejším disentem zmiňuje?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http://www.ceskatelevize.cz/ivysilani/10114412382-zeny-charty-77/206562264000002/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5:45 - konec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246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Vytvořte Pětilístek na téma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SVOBODA  V NESVOBODNÉM STÁTĚ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Téma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2 přídavná jména (Jaké je?)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3 slovesa (Co dělá? Co se s ním děje?)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4 slova, věta (O tématu)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 synonymum nebo asociace k tématu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700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http://www.ceskatelevize.cz/ivysilani/10114412382-zeny-charty-77/206562264000002/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hlinkClick r:id="rId3"/>
              </a:rPr>
              <a:t>http://terezabouckova.cz/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hlinkClick r:id="rId4"/>
              </a:rPr>
              <a:t>www.kritickemysleni.cz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6638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167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10</cp:revision>
  <dcterms:created xsi:type="dcterms:W3CDTF">2013-06-24T07:31:43Z</dcterms:created>
  <dcterms:modified xsi:type="dcterms:W3CDTF">2014-08-17T20:49:19Z</dcterms:modified>
</cp:coreProperties>
</file>