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329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506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403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63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626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325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472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178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125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920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449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1783E-DE00-466A-BAC7-C08D08E78397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B1E84-AAAE-4D0A-BE99-B3C1F3C1FC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39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rehravac.rozhlas.cz/audio/2105083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rehravac.rozhlas.cz/audio/2105083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isovatele.cz/" TargetMode="External"/><Relationship Id="rId2" Type="http://schemas.openxmlformats.org/officeDocument/2006/relationships/hyperlink" Target="http://prehravac.rozhlas.cz/audio/210508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brazky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636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088" y="188640"/>
            <a:ext cx="6773303" cy="16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9426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82210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Petra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Hůlová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			(*1979)																																																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139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Po maturitě na gymnáziu a neúspěšném pokusu studovat Fakultu sociálních věd Univerzity Karlovy studovala </a:t>
            </a:r>
            <a:r>
              <a:rPr lang="cs-CZ" dirty="0" err="1" smtClean="0">
                <a:effectLst/>
              </a:rPr>
              <a:t>kulturologii</a:t>
            </a:r>
            <a:r>
              <a:rPr lang="cs-CZ" dirty="0" smtClean="0">
                <a:effectLst/>
              </a:rPr>
              <a:t> na Filozofické fakultě téže univerzity, později přidala i </a:t>
            </a:r>
            <a:r>
              <a:rPr lang="cs-CZ" dirty="0" err="1" smtClean="0">
                <a:effectLst/>
              </a:rPr>
              <a:t>mongolistiku</a:t>
            </a:r>
            <a:r>
              <a:rPr lang="cs-CZ" dirty="0" smtClean="0">
                <a:effectLst/>
              </a:rPr>
              <a:t>. V letech 2000 až 2001 pobývala v Mongolsku, kde se odehrává děj jejího prvního románu,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Paměť mojí babičce</a:t>
            </a:r>
            <a:r>
              <a:rPr lang="cs-CZ" dirty="0" smtClean="0">
                <a:effectLst/>
              </a:rPr>
              <a:t>, jenž autorku proslavil.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Pobývala také ve Spojených státech amerických, kde se odehrává děj její knihy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Cirkus Les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/>
              </a:rPr>
              <a:t>Mémoires</a:t>
            </a:r>
            <a:r>
              <a:rPr lang="cs-CZ" dirty="0" smtClean="0">
                <a:effectLst/>
              </a:rPr>
              <a:t>.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V současnosti studuje </a:t>
            </a:r>
            <a:r>
              <a:rPr lang="cs-CZ" dirty="0" err="1" smtClean="0">
                <a:effectLst/>
              </a:rPr>
              <a:t>kulturologii</a:t>
            </a:r>
            <a:r>
              <a:rPr lang="cs-CZ" dirty="0" smtClean="0">
                <a:effectLst/>
              </a:rPr>
              <a:t> na Filozofické fakultě Univerzity Karlovy v doktorandském programu. Od roku 2007 pravidelně přispívá do časopisu Respekt. Žije v Praze.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370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Autofit/>
          </a:bodyPr>
          <a:lstStyle/>
          <a:p>
            <a:r>
              <a:rPr lang="cs-CZ" sz="2400" dirty="0" smtClean="0">
                <a:effectLst/>
              </a:rPr>
              <a:t>Dílo Petry Hůlové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Paměť mojí babičce,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Torst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, 2002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Přes matný sklo,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Torst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, 2004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Cirkus Les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Mémoires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Torst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, 2005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Umělohmotný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třípokoj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Torst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, 2006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Stanice Tajga,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Torst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/>
              </a:rPr>
              <a:t>, 2008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Strážci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občanského dobra,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</a:rPr>
              <a:t>Torst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2010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Čechy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, země zaslíbená,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</a:rPr>
              <a:t>Torst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2012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Spisovatelčin debut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Paměť mojí babičce</a:t>
            </a:r>
            <a:r>
              <a:rPr lang="cs-CZ" sz="2400" dirty="0" smtClean="0">
                <a:effectLst/>
              </a:rPr>
              <a:t> získal cenu Magnesia Litera v kategorii Objev roku a zvítězil v anketě Lidových novin Kniha roku. Próza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Umělohmotný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effectLst/>
              </a:rPr>
              <a:t>třípokoj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 </a:t>
            </a:r>
            <a:r>
              <a:rPr lang="cs-CZ" sz="2400" dirty="0" smtClean="0">
                <a:effectLst/>
              </a:rPr>
              <a:t>získala Cenu Jiřího Ortena. Hůlová získala v roce 2008 Cena Josefa Škvoreckého za román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Stanice Tajga.</a:t>
            </a:r>
            <a:b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2922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Jak se člověk může stát spisovatelem? Co ovlivňuje  jeho životní dráhu? </a:t>
            </a:r>
          </a:p>
          <a:p>
            <a:pPr marL="0" indent="0">
              <a:buNone/>
            </a:pPr>
            <a:r>
              <a:rPr lang="cs-CZ" dirty="0" smtClean="0"/>
              <a:t>(společný brainstorming)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Poslechněte si ukázku z pořadu českého rozhlasu Ostrava – Apetýt, 19. 7. 2010) , ve které Petra Hůlová popisuje začátky své spisovatelské kariéry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prehravac.rozhlas.cz/audio/2105083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11:30 – 19:43 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14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Kdo by mohl být „strážce občanského dobra“? </a:t>
            </a:r>
          </a:p>
          <a:p>
            <a:pPr marL="0" indent="0">
              <a:buNone/>
            </a:pPr>
            <a:r>
              <a:rPr lang="cs-CZ" dirty="0" smtClean="0"/>
              <a:t>O čem by asi byla kniha se stejným názvem?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dalších ukázkách autorka přibližuje novější prózu „Strážci občanského dobra“ + čte úryvek: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prehravac.rozhlas.cz/audio/2105083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23:13 – 28:21</a:t>
            </a:r>
            <a:r>
              <a:rPr lang="cs-CZ" dirty="0" smtClean="0"/>
              <a:t>,</a:t>
            </a:r>
            <a:r>
              <a:rPr lang="cs-CZ" b="1" dirty="0" smtClean="0"/>
              <a:t> 33:00 – 36:30, 46:37 – 50:33</a:t>
            </a: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 jakém městě se ukázka odehrává? Popište je: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94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prehravac.rozhlas.cz/audio/2105083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www.spisovatele.cz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4"/>
              </a:rPr>
              <a:t>www.obrazky.cz</a:t>
            </a: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01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170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9</cp:revision>
  <dcterms:created xsi:type="dcterms:W3CDTF">2013-06-24T10:08:44Z</dcterms:created>
  <dcterms:modified xsi:type="dcterms:W3CDTF">2014-08-17T20:50:04Z</dcterms:modified>
</cp:coreProperties>
</file>