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666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07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814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249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334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717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0178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037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64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118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CDDA1-630A-405F-9584-C7F576ED2DBE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C97075-3B4B-40E8-851A-C0A7F4FBFA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836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hledani.rozhlas.cz/iradio/?defaultNavigation=&amp;query=%22Jaroslav+Rudi%C5%A1%22&amp;from=&amp;to=&amp;porad=&amp;sortBy1=docdatetim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cafe-cantona--62680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cafe-cantona--62680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zhlas.cz/ctenarskydenik/dila/_zprava/cafe-cantona--626804" TargetMode="External"/><Relationship Id="rId2" Type="http://schemas.openxmlformats.org/officeDocument/2006/relationships/hyperlink" Target="http://hledani.rozhlas.cz/iradio/?defaultNavigation=&amp;query=%22Jaroslav+Rudi%C5%A1%22&amp;from=&amp;to=&amp;porad=&amp;sortBy1=docdateti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8640"/>
            <a:ext cx="6192000" cy="1513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16832"/>
            <a:ext cx="822960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1828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Jaroslav </a:t>
            </a:r>
            <a:r>
              <a:rPr lang="cs-CZ" sz="4000" b="1" dirty="0" err="1" smtClean="0">
                <a:solidFill>
                  <a:schemeClr val="accent2">
                    <a:lumMod val="75000"/>
                  </a:schemeClr>
                </a:solidFill>
              </a:rPr>
              <a:t>Rudiš</a:t>
            </a: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(*1972 v Trutnově)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058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dirty="0" smtClean="0"/>
              <a:t>Vystudoval češtinu a němčinu</a:t>
            </a:r>
          </a:p>
          <a:p>
            <a:pPr>
              <a:buFontTx/>
              <a:buChar char="-"/>
            </a:pPr>
            <a:r>
              <a:rPr lang="cs-CZ" dirty="0" smtClean="0"/>
              <a:t>Vystřídal řadu různých povolání: manažer punkové kapely, učitel, redaktor, pekař, prodavač</a:t>
            </a:r>
          </a:p>
          <a:p>
            <a:pPr>
              <a:buFontTx/>
              <a:buChar char="-"/>
            </a:pPr>
            <a:r>
              <a:rPr lang="cs-CZ" dirty="0" smtClean="0"/>
              <a:t>Žije střídavě v Německu a v ČR</a:t>
            </a:r>
          </a:p>
          <a:p>
            <a:pPr>
              <a:buFontTx/>
              <a:buChar char="-"/>
            </a:pPr>
            <a:r>
              <a:rPr lang="cs-CZ" dirty="0" smtClean="0"/>
              <a:t>Jeho první román </a:t>
            </a:r>
            <a:r>
              <a:rPr lang="cs-CZ" b="1" dirty="0" smtClean="0"/>
              <a:t>Nebe nad Berlínem </a:t>
            </a:r>
            <a:r>
              <a:rPr lang="cs-CZ" dirty="0" smtClean="0"/>
              <a:t>(2002) mu přinesl cenu Jiřího Ortena</a:t>
            </a:r>
          </a:p>
          <a:p>
            <a:pPr>
              <a:buFontTx/>
              <a:buChar char="-"/>
            </a:pPr>
            <a:r>
              <a:rPr lang="cs-CZ" dirty="0" smtClean="0"/>
              <a:t>Další tvorba, např.: </a:t>
            </a:r>
            <a:r>
              <a:rPr lang="cs-CZ" b="1" dirty="0" smtClean="0"/>
              <a:t>Grandhotel</a:t>
            </a:r>
            <a:r>
              <a:rPr lang="cs-CZ" dirty="0" smtClean="0"/>
              <a:t> (2006), </a:t>
            </a:r>
            <a:r>
              <a:rPr lang="cs-CZ" b="1" dirty="0" smtClean="0"/>
              <a:t>Konec punku v Helsinkách</a:t>
            </a:r>
            <a:r>
              <a:rPr lang="cs-CZ" dirty="0" smtClean="0"/>
              <a:t> (2007)</a:t>
            </a:r>
          </a:p>
          <a:p>
            <a:pPr>
              <a:buFontTx/>
              <a:buChar char="-"/>
            </a:pPr>
            <a:r>
              <a:rPr lang="cs-CZ" dirty="0" smtClean="0">
                <a:effectLst/>
              </a:rPr>
              <a:t>Vydal také trilogii komiksů</a:t>
            </a:r>
            <a:r>
              <a:rPr lang="cs-CZ" dirty="0"/>
              <a:t> </a:t>
            </a:r>
            <a:r>
              <a:rPr lang="cs-CZ" b="1" dirty="0" smtClean="0"/>
              <a:t>Alois </a:t>
            </a:r>
            <a:r>
              <a:rPr lang="cs-CZ" b="1" dirty="0" err="1" smtClean="0"/>
              <a:t>Nebel</a:t>
            </a:r>
            <a:r>
              <a:rPr lang="cs-CZ" b="1" dirty="0" smtClean="0">
                <a:effectLst/>
              </a:rPr>
              <a:t> </a:t>
            </a:r>
            <a:r>
              <a:rPr lang="cs-CZ" dirty="0" smtClean="0">
                <a:effectLst/>
              </a:rPr>
              <a:t>(spolu s kreslířem </a:t>
            </a:r>
            <a:r>
              <a:rPr lang="cs-CZ" dirty="0" smtClean="0"/>
              <a:t>Jaromírem 99</a:t>
            </a:r>
            <a:r>
              <a:rPr lang="cs-CZ" dirty="0" smtClean="0">
                <a:effectLst/>
              </a:rPr>
              <a:t>, tj. Jaromírem Švejdíkem)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733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Poslechněte si tři ukázky z Archivu Českého Radiožurnálu (13. 6 2013)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http://hledani.rozhlas.cz/iradio/?defaultNavigation=&amp;query=%22Jaroslav+Rudi%C5%A1%22&amp;from=&amp;to=&amp;porad=&amp;sortBy1=docdatetime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2:35 – 7:20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13:57 – 18:24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24:30 – 27:52</a:t>
            </a:r>
          </a:p>
          <a:p>
            <a:pPr marL="0" indent="0">
              <a:buNone/>
            </a:pPr>
            <a:r>
              <a:rPr lang="cs-CZ" dirty="0" smtClean="0"/>
              <a:t>A poznamenejte si: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Na jaké české spisovatele 20. století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Rudiš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navazuje a čím?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Čím je autor fascinován?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Co je to grafický román?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Jak proslavil Alois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Nebel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jesenicko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?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892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Poslechněte si ukázku z povídkového cyklu Café </a:t>
            </a:r>
            <a:r>
              <a:rPr lang="cs-CZ" dirty="0" err="1" smtClean="0"/>
              <a:t>Cantona</a:t>
            </a:r>
            <a:r>
              <a:rPr lang="cs-CZ" dirty="0" smtClean="0"/>
              <a:t> – Granát,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http://www.rozhlas.cz/ctenarskydenik/dila/_zprava/cafe-cantona--</a:t>
            </a:r>
            <a:r>
              <a:rPr lang="cs-CZ" dirty="0" smtClean="0">
                <a:hlinkClick r:id="rId2"/>
              </a:rPr>
              <a:t>626804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 poslechu si zaznamenejte co nejvíc informací o dvou hlavních hrdinech:</a:t>
            </a:r>
          </a:p>
          <a:p>
            <a:pPr marL="0" indent="0">
              <a:buNone/>
            </a:pPr>
            <a:r>
              <a:rPr lang="cs-CZ" dirty="0" smtClean="0"/>
              <a:t>Mario						Andreas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Následně napište krátký text: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„O čem se zdá Mariovi?“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423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ukázce </a:t>
            </a:r>
            <a:r>
              <a:rPr lang="cs-CZ" b="1" dirty="0" smtClean="0"/>
              <a:t>Střepy</a:t>
            </a:r>
            <a:r>
              <a:rPr lang="cs-CZ" dirty="0" smtClean="0"/>
              <a:t>, event. </a:t>
            </a:r>
            <a:r>
              <a:rPr lang="cs-CZ" b="1" dirty="0" smtClean="0"/>
              <a:t>Noc, kdy umřel </a:t>
            </a:r>
            <a:r>
              <a:rPr lang="cs-CZ" b="1" dirty="0" err="1" smtClean="0"/>
              <a:t>Majkl</a:t>
            </a:r>
            <a:r>
              <a:rPr lang="cs-CZ" b="1" dirty="0" smtClean="0"/>
              <a:t> </a:t>
            </a:r>
            <a:r>
              <a:rPr lang="cs-CZ" dirty="0" smtClean="0"/>
              <a:t>vysledujte styčné rysy se stylem B. Hrabala či </a:t>
            </a:r>
          </a:p>
          <a:p>
            <a:pPr marL="0" indent="0">
              <a:buNone/>
            </a:pPr>
            <a:r>
              <a:rPr lang="cs-CZ" dirty="0" smtClean="0"/>
              <a:t>J. Haška: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http://www.rozhlas.cz/ctenarskydenik/dila/_zprava/cafe-cantona--</a:t>
            </a:r>
            <a:r>
              <a:rPr lang="cs-CZ" dirty="0" smtClean="0">
                <a:hlinkClick r:id="rId2"/>
              </a:rPr>
              <a:t>626804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9279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Zdroj:</a:t>
            </a:r>
          </a:p>
          <a:p>
            <a:pPr marL="0" indent="0">
              <a:buNone/>
            </a:pPr>
            <a:r>
              <a:rPr lang="cs-CZ" sz="2800" dirty="0">
                <a:hlinkClick r:id="rId2"/>
              </a:rPr>
              <a:t>http://hledani.rozhlas.cz/iradio/?defaultNavigation=&amp;query=%22Jaroslav+Rudi%C5%A1%22&amp;from=&amp;to=&amp;porad=&amp;</a:t>
            </a:r>
            <a:r>
              <a:rPr lang="cs-CZ" sz="2800" dirty="0" smtClean="0">
                <a:hlinkClick r:id="rId2"/>
              </a:rPr>
              <a:t>sortBy1=docdatetime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http://www.rozhlas.cz/ctenarskydenik/dila/_zprava/cafe-cantona--626804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0709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241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11</cp:revision>
  <dcterms:created xsi:type="dcterms:W3CDTF">2013-06-15T09:36:48Z</dcterms:created>
  <dcterms:modified xsi:type="dcterms:W3CDTF">2014-08-17T20:50:21Z</dcterms:modified>
</cp:coreProperties>
</file>