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817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613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030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074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5148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384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0539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1312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3654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6540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187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C1181-7055-4E76-82C0-33D4767EF501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EB1549-AA91-4D2E-878E-068381CF78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346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124997157-etiketa-zdraveni/203522165250004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ivysilani/1124997157-etiketa-zdraveni/20352216525000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4448"/>
            <a:ext cx="6156000" cy="1505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6945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Etiketa - Zdravení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698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Nejrozšířenější formou pozdravu na světě je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odání ruky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Vytvořte ve dvojici myšlenkovou mapu, jejíž tématem je podání ruky, poté zkonzultujte ve čtveřici, event. doplňte o další náměty: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7445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by mělo podání ruky vypadat? (Intenzita, délka).</a:t>
            </a:r>
          </a:p>
          <a:p>
            <a:pPr marL="0" indent="0">
              <a:buNone/>
            </a:pPr>
            <a:r>
              <a:rPr lang="cs-CZ" dirty="0" smtClean="0"/>
              <a:t>Existují nějaké společenské normy, podle kterých se při podávání ruky řídíme?</a:t>
            </a:r>
          </a:p>
          <a:p>
            <a:pPr marL="0" indent="0">
              <a:buNone/>
            </a:pPr>
            <a:r>
              <a:rPr lang="cs-CZ" dirty="0" smtClean="0"/>
              <a:t>Kdy bychom ruku podávat neměli?</a:t>
            </a:r>
          </a:p>
          <a:p>
            <a:pPr marL="0" indent="0">
              <a:buNone/>
            </a:pPr>
            <a:r>
              <a:rPr lang="cs-CZ" dirty="0" smtClean="0"/>
              <a:t>Můžeme při podání ruky sedět, podávat ji přes stůl?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251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na pořad České televize Etiketa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http://www.ceskatelevize.cz/ivysilani/1124997157-etiketa-zdraveni/203522165250004/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 v průběhu sledování si dělejte poznámky: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5402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Doplňte věty: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Ruku nikdy nepodáváme: a)…. b)…..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)…..</a:t>
            </a:r>
          </a:p>
          <a:p>
            <a:pPr marL="0" indent="0">
              <a:buNone/>
            </a:pPr>
            <a:r>
              <a:rPr lang="cs-CZ" dirty="0" smtClean="0"/>
              <a:t>(např.  vsedě, přes stůl, do kříže, ušpiněnou, pokud druhý zrovna jí, v rukavici, v sádře…)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Potkají-li se dva páry, jako první podává ruku (kdo komu?)……., potom….., následně…. a ……. .</a:t>
            </a:r>
          </a:p>
          <a:p>
            <a:pPr marL="0" indent="0">
              <a:buNone/>
            </a:pPr>
            <a:r>
              <a:rPr lang="cs-CZ" dirty="0" smtClean="0"/>
              <a:t>( Společensky významnější žena méně významné ženě, potom jejímu partnerovi, </a:t>
            </a:r>
            <a:r>
              <a:rPr lang="cs-CZ" dirty="0" smtClean="0"/>
              <a:t>následně </a:t>
            </a:r>
            <a:r>
              <a:rPr lang="cs-CZ" dirty="0" smtClean="0"/>
              <a:t>méně významná žena významnějšímu muži a významnější muž méně významnému muži.)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951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Stisk ruky je …….., ale ne ……….. a netrvá déle než ………. ……….. .</a:t>
            </a:r>
          </a:p>
          <a:p>
            <a:pPr marL="0" indent="0">
              <a:buNone/>
            </a:pPr>
            <a:r>
              <a:rPr lang="cs-CZ" dirty="0" smtClean="0"/>
              <a:t>( pevný, ale ne drtivý, jednu vteřinu)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Pánové a chlapci snímají pokrývku hlavy vždy při a)……., b)………., c)………………. .</a:t>
            </a:r>
          </a:p>
          <a:p>
            <a:pPr marL="0" indent="0">
              <a:buNone/>
            </a:pPr>
            <a:r>
              <a:rPr lang="cs-CZ" dirty="0" smtClean="0"/>
              <a:t>(vstupu do veřejné místnosti, při hraní státní hymny, na pohřbu)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Líbání na tváře je typické pro …….  společenský styk.</a:t>
            </a:r>
          </a:p>
          <a:p>
            <a:pPr marL="0" indent="0">
              <a:buNone/>
            </a:pPr>
            <a:r>
              <a:rPr lang="cs-CZ" dirty="0" smtClean="0"/>
              <a:t>(neformální)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007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http://www.ceskatelevize.cz/ivysilani/1124997157-etiketa-zdraveni/203522165250004/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79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251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Komunikace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6</cp:revision>
  <dcterms:created xsi:type="dcterms:W3CDTF">2013-06-13T22:05:21Z</dcterms:created>
  <dcterms:modified xsi:type="dcterms:W3CDTF">2014-08-17T22:32:45Z</dcterms:modified>
</cp:coreProperties>
</file>