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07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273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178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419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0511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821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32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8631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0537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744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629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CAA7C-EE7E-478C-ADCD-3E64573C81C1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E3FED-14BD-4615-99C7-865B160C5A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05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eskatelevize.cz/ivysilani/1124997157-etiketa/204522161300039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itickemysleni.cz/" TargetMode="External"/><Relationship Id="rId2" Type="http://schemas.openxmlformats.org/officeDocument/2006/relationships/hyperlink" Target="http://www.ceskatelevize.cz/ivysilani/1124997157-etiketa/204522161300039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888"/>
            <a:ext cx="6228000" cy="1522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39678"/>
            <a:ext cx="8229600" cy="3247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622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Komunikace, etiketa – Mobilní telefon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03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Úkol: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Vytvořte tří – čtyřčlenné skupiny a sepište na papír co nejvíc společenských pravidel pro užívání mobilního telefonu: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Zamyslete se, zda platí nějaká omezení pro užívání mobilního telefonu v dopravních prostředcích, u lékaře, v restauraci, v divadle.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970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V jakém časovém rozmezí (ráno  - večer) je ještě slušné a únosné volat druhému?</a:t>
            </a: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Na co musíme myslet při volání do zahraničí?</a:t>
            </a: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Platí nějaká pravidla pro užívání </a:t>
            </a:r>
            <a:r>
              <a:rPr lang="cs-CZ" dirty="0" err="1" smtClean="0">
                <a:solidFill>
                  <a:srgbClr val="C00000"/>
                </a:solidFill>
              </a:rPr>
              <a:t>smajlíků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a MMS?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16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Podívejte se na pořad České televize Etiketa -„Miláček mobil“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http://www.ceskatelevize.cz/ivysilani/1124997157-etiketa/204522161300039/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a připište si do vašich poznámek nové informace.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330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Metoda Kostka</a:t>
            </a:r>
          </a:p>
          <a:p>
            <a:pPr marL="0" indent="0">
              <a:buNone/>
            </a:pPr>
            <a:r>
              <a:rPr lang="cs-CZ" dirty="0" smtClean="0"/>
              <a:t>Budeme psát volným psaním (píšeme tak dlouho, jak nám to čas dovolí. Zaměřujeme se hlavně na sepsání myšlenek, nápadů – jakékoliv chyby či nepřesnosti odstraníme později. Pokud mě nic nenapadá, píšu: „Nic mě nenapadá, nic mě nenapadá…“ , něco mě po chvíli napadne. Nemluvíme, pracujeme samostatně). Na téma nahlížíme z různých úhlů pohledu, jako bychom ho přibližovali někomu, kdo je nikdy neviděl. Využijeme 3 strany kostky s různými pokyny, na každou stranu máme čas 3 minuty.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156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Téma </a:t>
            </a:r>
            <a:r>
              <a:rPr lang="cs-CZ" b="1" dirty="0">
                <a:solidFill>
                  <a:srgbClr val="C00000"/>
                </a:solidFill>
              </a:rPr>
              <a:t>:</a:t>
            </a:r>
            <a:r>
              <a:rPr lang="cs-CZ" b="1" dirty="0" smtClean="0">
                <a:solidFill>
                  <a:srgbClr val="C00000"/>
                </a:solidFill>
              </a:rPr>
              <a:t> Mobilní telefon</a:t>
            </a: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514350" indent="-514350">
              <a:buAutoNum type="arabicParenR"/>
            </a:pPr>
            <a:r>
              <a:rPr lang="cs-CZ" dirty="0" smtClean="0">
                <a:solidFill>
                  <a:srgbClr val="C00000"/>
                </a:solidFill>
              </a:rPr>
              <a:t>Popiš</a:t>
            </a:r>
          </a:p>
          <a:p>
            <a:pPr marL="514350" indent="-514350">
              <a:buAutoNum type="arabicParenR"/>
            </a:pPr>
            <a:endParaRPr lang="cs-CZ" dirty="0">
              <a:solidFill>
                <a:srgbClr val="C00000"/>
              </a:solidFill>
            </a:endParaRPr>
          </a:p>
          <a:p>
            <a:pPr marL="514350" indent="-514350">
              <a:buAutoNum type="arabicParenR"/>
            </a:pPr>
            <a:r>
              <a:rPr lang="cs-CZ" dirty="0" smtClean="0">
                <a:solidFill>
                  <a:srgbClr val="C00000"/>
                </a:solidFill>
              </a:rPr>
              <a:t>Aplikuj (jak a k čemu se dá použít)</a:t>
            </a:r>
          </a:p>
          <a:p>
            <a:pPr marL="514350" indent="-514350">
              <a:buAutoNum type="arabicParenR"/>
            </a:pPr>
            <a:endParaRPr lang="cs-CZ" dirty="0">
              <a:solidFill>
                <a:srgbClr val="C00000"/>
              </a:solidFill>
            </a:endParaRPr>
          </a:p>
          <a:p>
            <a:pPr marL="514350" indent="-514350">
              <a:buAutoNum type="arabicParenR"/>
            </a:pPr>
            <a:r>
              <a:rPr lang="cs-CZ" dirty="0" smtClean="0">
                <a:solidFill>
                  <a:srgbClr val="C00000"/>
                </a:solidFill>
              </a:rPr>
              <a:t>Argumentuj (napiš klady a zápory)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68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Texty si přečtěte ve dvojicích, oceňte konkrétní nápad (slovo, pasáž, formulaci…)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Společné sdílení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76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Zdroj:</a:t>
            </a:r>
          </a:p>
          <a:p>
            <a:pPr marL="0" indent="0">
              <a:buNone/>
            </a:pPr>
            <a:r>
              <a:rPr lang="cs-CZ" sz="2800" dirty="0">
                <a:hlinkClick r:id="rId2"/>
              </a:rPr>
              <a:t>http://www.ceskatelevize.cz/ivysilani/1124997157-etiketa/204522161300039/</a:t>
            </a: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>
                <a:hlinkClick r:id="rId3"/>
              </a:rPr>
              <a:t>www.kritickemysleni.cz</a:t>
            </a:r>
            <a:endParaRPr lang="cs-CZ" sz="28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23208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253</Words>
  <Application>Microsoft Office PowerPoint</Application>
  <PresentationFormat>Předvádění na obrazovce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Killer</cp:lastModifiedBy>
  <cp:revision>5</cp:revision>
  <dcterms:created xsi:type="dcterms:W3CDTF">2013-06-13T08:46:39Z</dcterms:created>
  <dcterms:modified xsi:type="dcterms:W3CDTF">2013-06-18T21:47:11Z</dcterms:modified>
</cp:coreProperties>
</file>