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62718-10E7-4DAA-B8BA-E1B26449B9CF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4FC00-D1AA-4F2F-8C5C-59FF655BB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658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62718-10E7-4DAA-B8BA-E1B26449B9CF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4FC00-D1AA-4F2F-8C5C-59FF655BB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4072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62718-10E7-4DAA-B8BA-E1B26449B9CF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4FC00-D1AA-4F2F-8C5C-59FF655BB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850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62718-10E7-4DAA-B8BA-E1B26449B9CF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4FC00-D1AA-4F2F-8C5C-59FF655BB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017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62718-10E7-4DAA-B8BA-E1B26449B9CF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4FC00-D1AA-4F2F-8C5C-59FF655BB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9116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62718-10E7-4DAA-B8BA-E1B26449B9CF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4FC00-D1AA-4F2F-8C5C-59FF655BB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264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62718-10E7-4DAA-B8BA-E1B26449B9CF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4FC00-D1AA-4F2F-8C5C-59FF655BB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2965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62718-10E7-4DAA-B8BA-E1B26449B9CF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4FC00-D1AA-4F2F-8C5C-59FF655BB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92368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62718-10E7-4DAA-B8BA-E1B26449B9CF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4FC00-D1AA-4F2F-8C5C-59FF655BB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882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62718-10E7-4DAA-B8BA-E1B26449B9CF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4FC00-D1AA-4F2F-8C5C-59FF655BB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6028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62718-10E7-4DAA-B8BA-E1B26449B9CF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4FC00-D1AA-4F2F-8C5C-59FF655BB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475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D62718-10E7-4DAA-B8BA-E1B26449B9CF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4FC00-D1AA-4F2F-8C5C-59FF655BB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438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ivysilani/1124997157-etiketa-predstavovani/203522165250005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ivysilani/1124997157-etiketa-predstavovani/203522165250005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ivysilani/1124997157-etiketa-predstavovani/203522165250005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6400" y="0"/>
            <a:ext cx="6192000" cy="1513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39678"/>
            <a:ext cx="8229600" cy="3247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6929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Etiketa - Představování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0518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33670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Úkol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ANO/ NE (za uvedené výroky doplňte, zda výrok platí, či nikoliv):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Ve společnosti se jako první představuje</a:t>
            </a:r>
          </a:p>
          <a:p>
            <a:pPr marL="514350" indent="-514350">
              <a:buAutoNum type="arabicPeriod"/>
            </a:pPr>
            <a:r>
              <a:rPr lang="cs-CZ" dirty="0">
                <a:solidFill>
                  <a:srgbClr val="C00000"/>
                </a:solidFill>
              </a:rPr>
              <a:t>S</a:t>
            </a:r>
            <a:r>
              <a:rPr lang="cs-CZ" dirty="0" smtClean="0">
                <a:solidFill>
                  <a:srgbClr val="C00000"/>
                </a:solidFill>
              </a:rPr>
              <a:t>tarší žena mladšímu muži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Podřízený nadřízenému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Výrazně mladší žena staršímu muži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Potkají-li se dva muži, představuje nejprve starší muž svou partnerku, později mladší muž svou partnerku.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(NE, ANO, ANO, NE)</a:t>
            </a:r>
          </a:p>
          <a:p>
            <a:pPr marL="514350" indent="-514350">
              <a:buAutoNum type="arabicPeriod"/>
            </a:pPr>
            <a:endParaRPr lang="cs-CZ" dirty="0" smtClean="0">
              <a:solidFill>
                <a:srgbClr val="C00000"/>
              </a:solidFill>
            </a:endParaRPr>
          </a:p>
          <a:p>
            <a:pPr marL="514350" indent="-514350">
              <a:buAutoNum type="arabicPeriod"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1106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Podívejte se na pořad České televize Etiketa, dělejte si poznámky a po skončení vytvořte v lavici minimálně „patero správného představování“.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  <a:hlinkClick r:id="rId2"/>
              </a:rPr>
              <a:t>http://www.ceskatelevize.cz/ivysilani/1124997157-etiketa-predstavovani/203522165250005/</a:t>
            </a: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5186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Vytvořte čtveřice a nacvičujte si v nich následující situace:</a:t>
            </a:r>
          </a:p>
          <a:p>
            <a:pPr marL="514350" indent="-514350">
              <a:buAutoNum type="arabicPeriod"/>
            </a:pPr>
            <a:r>
              <a:rPr lang="cs-CZ" dirty="0" smtClean="0"/>
              <a:t>Muž se představuje ženě.</a:t>
            </a:r>
          </a:p>
          <a:p>
            <a:pPr marL="514350" indent="-514350">
              <a:buAutoNum type="arabicPeriod"/>
            </a:pPr>
            <a:r>
              <a:rPr lang="cs-CZ" dirty="0" smtClean="0"/>
              <a:t>Žena seznamuje dva kolegy (koho představí jako prvního?)</a:t>
            </a:r>
          </a:p>
          <a:p>
            <a:pPr marL="514350" indent="-514350">
              <a:buAutoNum type="arabicPeriod"/>
            </a:pPr>
            <a:r>
              <a:rPr lang="cs-CZ" dirty="0" smtClean="0"/>
              <a:t>Muž se představuje ženě, která sedí.</a:t>
            </a:r>
          </a:p>
          <a:p>
            <a:pPr marL="514350" indent="-514350">
              <a:buAutoNum type="arabicPeriod"/>
            </a:pPr>
            <a:r>
              <a:rPr lang="cs-CZ" dirty="0" smtClean="0"/>
              <a:t>Dva páry (znají se starší a mladší muž) se navzájem představují.</a:t>
            </a:r>
          </a:p>
          <a:p>
            <a:pPr marL="514350" indent="-514350">
              <a:buAutoNum type="arabicPeriod"/>
            </a:pPr>
            <a:r>
              <a:rPr lang="cs-CZ" dirty="0" smtClean="0"/>
              <a:t>Vstupujete do kanceláře, kde sedí 3 úředníci, potřebujete jednat s jedním z nich.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4066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Ve skupině zformulujte, čemu  se musíme při představování vyhnout, co nedělat. Nápady zapište k vašemu „pateru představování“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Pokud budete mít s formulací problém, podívejte se ještě jednou na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  <a:hlinkClick r:id="rId2"/>
              </a:rPr>
              <a:t>http://www.ceskatelevize.cz/ivysilani/1124997157-etiketa-predstavovani/203522165250005/</a:t>
            </a: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49436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Doplňte věty: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Při druhém společném tanci je vhodné…..</a:t>
            </a:r>
          </a:p>
          <a:p>
            <a:pPr marL="0" indent="0">
              <a:buNone/>
            </a:pPr>
            <a:r>
              <a:rPr lang="cs-CZ" sz="2800" dirty="0" smtClean="0"/>
              <a:t>(představit se celým jménem, třeba i s povoláním).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Při představování musíme říct vše, co je nutné pro další společenský kontakt osob, které jsme představili, tedy………</a:t>
            </a:r>
          </a:p>
          <a:p>
            <a:pPr marL="0" indent="0">
              <a:buNone/>
            </a:pPr>
            <a:r>
              <a:rPr lang="cs-CZ" sz="2800" dirty="0" smtClean="0"/>
              <a:t>(funkce, označení, hodnost, stručná charakteristika)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Pokud </a:t>
            </a:r>
            <a:r>
              <a:rPr lang="cs-CZ" sz="2800" dirty="0" err="1" smtClean="0">
                <a:solidFill>
                  <a:schemeClr val="accent3">
                    <a:lumMod val="50000"/>
                  </a:schemeClr>
                </a:solidFill>
              </a:rPr>
              <a:t>příjdou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 řemeslníci na běžnou opravu, …………</a:t>
            </a:r>
          </a:p>
          <a:p>
            <a:pPr marL="0" indent="0">
              <a:buNone/>
            </a:pPr>
            <a:r>
              <a:rPr lang="cs-CZ" sz="2800" dirty="0" smtClean="0"/>
              <a:t>(nemusí se představovat)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32396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Zdroje: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  <a:hlinkClick r:id="rId2"/>
              </a:rPr>
              <a:t>http://www.ceskatelevize.cz/ivysilani/1124997157-etiketa-predstavovani/203522165250005/</a:t>
            </a: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0682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264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Komunikace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Killer</cp:lastModifiedBy>
  <cp:revision>7</cp:revision>
  <dcterms:created xsi:type="dcterms:W3CDTF">2013-06-13T13:43:43Z</dcterms:created>
  <dcterms:modified xsi:type="dcterms:W3CDTF">2013-06-18T21:49:42Z</dcterms:modified>
</cp:coreProperties>
</file>