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4AA54-B571-48F5-834A-856AF2648AC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E36C8-A631-4133-A09D-669246386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356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4AA54-B571-48F5-834A-856AF2648AC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E36C8-A631-4133-A09D-669246386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951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4AA54-B571-48F5-834A-856AF2648AC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E36C8-A631-4133-A09D-669246386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934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4AA54-B571-48F5-834A-856AF2648AC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E36C8-A631-4133-A09D-669246386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048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4AA54-B571-48F5-834A-856AF2648AC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E36C8-A631-4133-A09D-669246386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785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4AA54-B571-48F5-834A-856AF2648AC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E36C8-A631-4133-A09D-669246386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403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4AA54-B571-48F5-834A-856AF2648AC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E36C8-A631-4133-A09D-669246386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955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4AA54-B571-48F5-834A-856AF2648AC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E36C8-A631-4133-A09D-669246386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1065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4AA54-B571-48F5-834A-856AF2648AC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E36C8-A631-4133-A09D-669246386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710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4AA54-B571-48F5-834A-856AF2648AC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E36C8-A631-4133-A09D-669246386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015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4AA54-B571-48F5-834A-856AF2648AC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E36C8-A631-4133-A09D-669246386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912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54AA54-B571-48F5-834A-856AF2648AC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AE36C8-A631-4133-A09D-669246386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900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1-asertivita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1-asertivita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1-asertivita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1-asertivita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1-asertivita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0128"/>
            <a:ext cx="5832000" cy="14258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39678"/>
            <a:ext cx="8229600" cy="324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1103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Asertivita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9973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http://www.ceskatelevize.cz/porady/10169534357-komunikace-je-hra/208572231010001-asertivita/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Podívejte se pozorně na ukázku pořadu </a:t>
            </a:r>
          </a:p>
          <a:p>
            <a:pPr marL="0" indent="0">
              <a:buNone/>
            </a:pPr>
            <a:r>
              <a:rPr lang="cs-CZ" dirty="0" smtClean="0"/>
              <a:t>České televize „Komunikace je hra“ </a:t>
            </a:r>
            <a:r>
              <a:rPr lang="cs-CZ" dirty="0" smtClean="0">
                <a:solidFill>
                  <a:srgbClr val="FF0000"/>
                </a:solidFill>
              </a:rPr>
              <a:t>do 4:16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Na základě ukázky doplňte: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695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Asertivita není: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Ú_ _ _ _</a:t>
            </a:r>
          </a:p>
          <a:p>
            <a:pPr marL="0" indent="0">
              <a:buNone/>
            </a:pPr>
            <a:r>
              <a:rPr lang="cs-CZ" dirty="0" smtClean="0"/>
              <a:t>A _ _ _ _ 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(ústup, agrese)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2507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Navrhněte, jak by se měl zachovat zákazník </a:t>
            </a:r>
          </a:p>
          <a:p>
            <a:pPr marL="0" indent="0">
              <a:buNone/>
            </a:pPr>
            <a:r>
              <a:rPr lang="cs-CZ" dirty="0" smtClean="0"/>
              <a:t>v dané situaci, aby jeho chování bylo asertivní: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 řešení se podívejte v ukázce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http://www.ceskatelevize.cz/porady/10169534357-komunikace-je-hra/208572231010001-asertivita/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4:16 – 6:06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Jakou dovednost (asertivní techniku) zákazník použil?</a:t>
            </a:r>
          </a:p>
          <a:p>
            <a:pPr marL="0" indent="0">
              <a:buNone/>
            </a:pPr>
            <a:r>
              <a:rPr lang="cs-CZ" dirty="0" smtClean="0"/>
              <a:t>(přeskakující gramodeska)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2550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Asertivní chování v rodině, mezi přáteli: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http://www.ceskatelevize.cz/porady/10169534357-komunikace-je-hra/208572231010001-asertivita/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6:06 – 11:08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 zhlédnutí sehrajte ve dvojici scénku, ve které uplatníte asertivní jednání: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7399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Řešení: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http://www.ceskatelevize.cz/porady/10169534357-komunikace-je-hra/208572231010001-asertivita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11:08 – 12:40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1348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Dodívejte se na ukázku do konce a doplňte: Asertivita je schopnost jednání…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(otevřeného, přímého, sebevědomého, klidného, respektujícího sebe i okolí)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8268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Zdroj:</a:t>
            </a:r>
          </a:p>
          <a:p>
            <a:pPr marL="0" indent="0">
              <a:buNone/>
            </a:pPr>
            <a:r>
              <a:rPr lang="cs-CZ" sz="2400" dirty="0">
                <a:hlinkClick r:id="rId2"/>
              </a:rPr>
              <a:t>http://www.ceskatelevize.cz/porady/10169534357-komunikace-je-hra/208572231010001-asertivita/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2055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160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Komunikace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OEM</cp:lastModifiedBy>
  <cp:revision>12</cp:revision>
  <dcterms:created xsi:type="dcterms:W3CDTF">2013-06-07T09:05:00Z</dcterms:created>
  <dcterms:modified xsi:type="dcterms:W3CDTF">2014-08-17T21:57:34Z</dcterms:modified>
</cp:coreProperties>
</file>