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6" r:id="rId3"/>
    <p:sldId id="259" r:id="rId4"/>
    <p:sldId id="260" r:id="rId5"/>
    <p:sldId id="261" r:id="rId6"/>
    <p:sldId id="262" r:id="rId7"/>
    <p:sldId id="263" r:id="rId8"/>
    <p:sldId id="265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582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49C4B5-505B-48CE-BA17-A5A98CCB6BCE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4D6C76-4F09-4407-BC1D-BBB2463A69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89613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49C4B5-505B-48CE-BA17-A5A98CCB6BCE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4D6C76-4F09-4407-BC1D-BBB2463A69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50340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49C4B5-505B-48CE-BA17-A5A98CCB6BCE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4D6C76-4F09-4407-BC1D-BBB2463A69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90110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49C4B5-505B-48CE-BA17-A5A98CCB6BCE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4D6C76-4F09-4407-BC1D-BBB2463A69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84944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49C4B5-505B-48CE-BA17-A5A98CCB6BCE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4D6C76-4F09-4407-BC1D-BBB2463A69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17623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49C4B5-505B-48CE-BA17-A5A98CCB6BCE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4D6C76-4F09-4407-BC1D-BBB2463A69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25231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49C4B5-505B-48CE-BA17-A5A98CCB6BCE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4D6C76-4F09-4407-BC1D-BBB2463A69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44350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49C4B5-505B-48CE-BA17-A5A98CCB6BCE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4D6C76-4F09-4407-BC1D-BBB2463A69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16717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49C4B5-505B-48CE-BA17-A5A98CCB6BCE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4D6C76-4F09-4407-BC1D-BBB2463A69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96737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49C4B5-505B-48CE-BA17-A5A98CCB6BCE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4D6C76-4F09-4407-BC1D-BBB2463A69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62823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49C4B5-505B-48CE-BA17-A5A98CCB6BCE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4D6C76-4F09-4407-BC1D-BBB2463A69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84010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49C4B5-505B-48CE-BA17-A5A98CCB6BCE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4D6C76-4F09-4407-BC1D-BBB2463A69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71170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eskatelevize.cz/porady/10169534357-komunikace-je-hra/208572231010003-reseni-konfliktu/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eskatelevize.cz/porady/10169534357-komunikace-je-hra/208572231010003-reseni-konfliktu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eskatelevize.cz/porady/10169534357-komunikace-je-hra/208572231010003-reseni-konfliktu/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eskatelevize.cz/porady/10169534357-komunikace-je-hra/208572231010003-reseni-konfliktu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30128"/>
            <a:ext cx="5832000" cy="14258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2239678"/>
            <a:ext cx="8229600" cy="32470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05176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Komunikace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Řešení konfliktů</a:t>
            </a:r>
            <a:endParaRPr lang="cs-CZ" sz="4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90148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>
                <a:solidFill>
                  <a:srgbClr val="FF0000"/>
                </a:solidFill>
              </a:rPr>
              <a:t>Konflikt</a:t>
            </a:r>
            <a:r>
              <a:rPr lang="cs-CZ" dirty="0" smtClean="0"/>
              <a:t>  je střet dvou či více osob nebo skupin, jejichž stanoviska, motivy, snahy, jsou </a:t>
            </a:r>
          </a:p>
          <a:p>
            <a:pPr marL="0" indent="0" algn="ctr">
              <a:buNone/>
            </a:pPr>
            <a:r>
              <a:rPr lang="cs-CZ" dirty="0" smtClean="0"/>
              <a:t>v  protikladu.</a:t>
            </a:r>
          </a:p>
          <a:p>
            <a:pPr marL="0" indent="0" algn="ctr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>
                <a:hlinkClick r:id="rId2"/>
              </a:rPr>
              <a:t>http://www.ceskatelevize.cz/porady/10169534357-komunikace-je-hra/208572231010003-reseni-konfliktu/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Podívejte se na ukázku z Pořadu České televize Komunikace je hra (</a:t>
            </a:r>
            <a:r>
              <a:rPr lang="cs-CZ" b="1" dirty="0" smtClean="0">
                <a:solidFill>
                  <a:srgbClr val="FF0000"/>
                </a:solidFill>
              </a:rPr>
              <a:t>do</a:t>
            </a:r>
            <a:r>
              <a:rPr lang="cs-CZ" dirty="0" smtClean="0"/>
              <a:t> </a:t>
            </a:r>
            <a:r>
              <a:rPr lang="cs-CZ" b="1" dirty="0" smtClean="0">
                <a:solidFill>
                  <a:srgbClr val="FF0000"/>
                </a:solidFill>
              </a:rPr>
              <a:t>1:45</a:t>
            </a:r>
            <a:r>
              <a:rPr lang="cs-CZ" dirty="0" smtClean="0"/>
              <a:t>) a vyhledejte, co zúčastněné dámy dělaly špatně:</a:t>
            </a:r>
          </a:p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75344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Řešení: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(nevhodné místo a situace, nehledají řešení, problém není přesně popsán, nadřízená nepodporuje podřízenou, nezná pohled protistrany)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86540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Doporučení:</a:t>
            </a:r>
          </a:p>
          <a:p>
            <a:pPr marL="0" indent="0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514350" indent="-514350">
              <a:buAutoNum type="arabicParenR"/>
            </a:pPr>
            <a:r>
              <a:rPr lang="cs-CZ" dirty="0" smtClean="0"/>
              <a:t>Najděte vhodné místo a chvíli.</a:t>
            </a:r>
          </a:p>
          <a:p>
            <a:pPr marL="514350" indent="-514350">
              <a:buAutoNum type="arabicParenR"/>
            </a:pPr>
            <a:r>
              <a:rPr lang="cs-CZ" dirty="0" smtClean="0"/>
              <a:t>Popište přesně chování druhého a to, co vám na něm vadí.</a:t>
            </a:r>
          </a:p>
          <a:p>
            <a:pPr marL="514350" indent="-514350">
              <a:buAutoNum type="arabicParenR"/>
            </a:pPr>
            <a:r>
              <a:rPr lang="cs-CZ" dirty="0" smtClean="0"/>
              <a:t>Snažte se pochopit pohled druhého.</a:t>
            </a:r>
          </a:p>
          <a:p>
            <a:pPr marL="514350" indent="-514350">
              <a:buAutoNum type="arabicParenR"/>
            </a:pPr>
            <a:r>
              <a:rPr lang="cs-CZ" dirty="0" smtClean="0"/>
              <a:t>Hledejte řešení.</a:t>
            </a:r>
          </a:p>
          <a:p>
            <a:pPr marL="514350" indent="-514350">
              <a:buAutoNum type="arabicParenR"/>
            </a:pPr>
            <a:r>
              <a:rPr lang="cs-CZ" dirty="0" smtClean="0"/>
              <a:t>Podpořte druhého v jeho předsevzetí.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475908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hlinkClick r:id="rId2"/>
              </a:rPr>
              <a:t>http://www.ceskatelevize.cz/porady/10169534357-komunikace-je-hra/208572231010003-reseni-konfliktu/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Podívejte se na dva způsoby řešení konfliktu, které zvolila sestřička Lenka.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Pojmenujte rozdíly.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7:20 – 11:40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815387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/>
          <a:lstStyle/>
          <a:p>
            <a:r>
              <a:rPr lang="cs-CZ" dirty="0" smtClean="0"/>
              <a:t>Řešení: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(rozdíl v načasování, přesné formulaci problému, řeči těla, hledání řešení a vyjádření podpory ze strany nadřízené)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32476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Konflikt v rodině</a:t>
            </a:r>
          </a:p>
          <a:p>
            <a:pPr marL="0" indent="0">
              <a:buNone/>
            </a:pPr>
            <a:endParaRPr lang="cs-CZ" dirty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rgbClr val="C00000"/>
                </a:solidFill>
                <a:hlinkClick r:id="rId2"/>
              </a:rPr>
              <a:t>http://www.ceskatelevize.cz/porady/10169534357-komunikace-je-hra/208572231010003-reseni-konfliktu</a:t>
            </a:r>
            <a:r>
              <a:rPr lang="cs-CZ" dirty="0" smtClean="0">
                <a:solidFill>
                  <a:srgbClr val="C00000"/>
                </a:solidFill>
                <a:hlinkClick r:id="rId2"/>
              </a:rPr>
              <a:t>/</a:t>
            </a:r>
            <a:endParaRPr lang="cs-CZ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C00000"/>
                </a:solidFill>
              </a:rPr>
              <a:t>13:17 - konec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Podívejte se na ukázku do konce a zjistěte, co je to řešení „</a:t>
            </a:r>
            <a:r>
              <a:rPr lang="cs-CZ" dirty="0" err="1" smtClean="0">
                <a:solidFill>
                  <a:srgbClr val="C00000"/>
                </a:solidFill>
              </a:rPr>
              <a:t>win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win</a:t>
            </a:r>
            <a:r>
              <a:rPr lang="cs-CZ" dirty="0" smtClean="0">
                <a:solidFill>
                  <a:srgbClr val="C00000"/>
                </a:solidFill>
              </a:rPr>
              <a:t>“:</a:t>
            </a:r>
          </a:p>
          <a:p>
            <a:pPr marL="0" indent="0">
              <a:buNone/>
            </a:pPr>
            <a:endParaRPr lang="cs-CZ" dirty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dirty="0" smtClean="0"/>
              <a:t>(vyhrávají oba, protože se snadno dohodnou – musíme nejprve zjistit, co protistrana přesně chce)</a:t>
            </a:r>
          </a:p>
          <a:p>
            <a:pPr marL="0" indent="0">
              <a:buNone/>
            </a:pPr>
            <a:endParaRPr lang="cs-CZ" dirty="0">
              <a:solidFill>
                <a:srgbClr val="C00000"/>
              </a:solidFill>
            </a:endParaRPr>
          </a:p>
          <a:p>
            <a:pPr marL="0" indent="0">
              <a:buNone/>
            </a:pP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22940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pPr marL="0" indent="0">
              <a:buNone/>
            </a:pPr>
            <a:r>
              <a:rPr lang="cs-CZ" sz="2400" dirty="0" smtClean="0"/>
              <a:t>Zdroj:</a:t>
            </a:r>
          </a:p>
          <a:p>
            <a:pPr marL="0" indent="0">
              <a:buNone/>
            </a:pPr>
            <a:r>
              <a:rPr lang="cs-CZ" sz="2400" dirty="0">
                <a:solidFill>
                  <a:srgbClr val="C00000"/>
                </a:solidFill>
                <a:hlinkClick r:id="rId2"/>
              </a:rPr>
              <a:t>http://www.ceskatelevize.cz/porady/10169534357-komunikace-je-hra/208572231010003-reseni-konfliktu/</a:t>
            </a:r>
            <a:endParaRPr lang="cs-CZ" sz="2400" dirty="0">
              <a:solidFill>
                <a:srgbClr val="C00000"/>
              </a:solidFill>
            </a:endParaRP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5986411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65</TotalTime>
  <Words>209</Words>
  <Application>Microsoft Office PowerPoint</Application>
  <PresentationFormat>Předvádění na obrazovce (4:3)</PresentationFormat>
  <Paragraphs>35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Komunikace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Killer</dc:creator>
  <cp:lastModifiedBy>Killer</cp:lastModifiedBy>
  <cp:revision>10</cp:revision>
  <dcterms:created xsi:type="dcterms:W3CDTF">2013-06-07T13:03:09Z</dcterms:created>
  <dcterms:modified xsi:type="dcterms:W3CDTF">2013-06-18T21:58:35Z</dcterms:modified>
</cp:coreProperties>
</file>