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6" r:id="rId9"/>
    <p:sldId id="267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C6A4D9-A6C3-40EA-AE25-EA8D2FD2680A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C759574-C146-47D9-9E1E-4EF9D3F92BBB}">
      <dgm:prSet phldrT="[Text]"/>
      <dgm:spPr/>
      <dgm:t>
        <a:bodyPr/>
        <a:lstStyle/>
        <a:p>
          <a:r>
            <a:rPr lang="cs-CZ" dirty="0" smtClean="0"/>
            <a:t>Manipulace</a:t>
          </a:r>
          <a:endParaRPr lang="cs-CZ" dirty="0"/>
        </a:p>
      </dgm:t>
    </dgm:pt>
    <dgm:pt modelId="{24962C06-4AA8-4F64-BED2-279E2CE03158}" type="parTrans" cxnId="{0AFA4559-765D-472C-94B6-5A84EB3FC664}">
      <dgm:prSet/>
      <dgm:spPr/>
      <dgm:t>
        <a:bodyPr/>
        <a:lstStyle/>
        <a:p>
          <a:endParaRPr lang="cs-CZ"/>
        </a:p>
      </dgm:t>
    </dgm:pt>
    <dgm:pt modelId="{15073EF7-9800-4C35-B33C-AD23CEB3D598}" type="sibTrans" cxnId="{0AFA4559-765D-472C-94B6-5A84EB3FC664}">
      <dgm:prSet/>
      <dgm:spPr/>
      <dgm:t>
        <a:bodyPr/>
        <a:lstStyle/>
        <a:p>
          <a:endParaRPr lang="cs-CZ"/>
        </a:p>
      </dgm:t>
    </dgm:pt>
    <dgm:pt modelId="{ED7E4CCC-E7A3-4459-86D8-73F7111111C4}">
      <dgm:prSet phldrT="[Text]"/>
      <dgm:spPr/>
      <dgm:t>
        <a:bodyPr/>
        <a:lstStyle/>
        <a:p>
          <a:r>
            <a:rPr lang="cs-CZ" dirty="0" smtClean="0"/>
            <a:t>……</a:t>
          </a:r>
          <a:endParaRPr lang="cs-CZ" dirty="0"/>
        </a:p>
      </dgm:t>
    </dgm:pt>
    <dgm:pt modelId="{5B948FBC-FE07-4B1C-A6C7-8C8D39F48875}" type="parTrans" cxnId="{CFF05F39-1E96-47E1-96E8-8B9F76763264}">
      <dgm:prSet/>
      <dgm:spPr/>
      <dgm:t>
        <a:bodyPr/>
        <a:lstStyle/>
        <a:p>
          <a:endParaRPr lang="cs-CZ"/>
        </a:p>
      </dgm:t>
    </dgm:pt>
    <dgm:pt modelId="{7BC91368-E50A-4262-BAFE-E9C6BC957AE8}" type="sibTrans" cxnId="{CFF05F39-1E96-47E1-96E8-8B9F76763264}">
      <dgm:prSet/>
      <dgm:spPr/>
      <dgm:t>
        <a:bodyPr/>
        <a:lstStyle/>
        <a:p>
          <a:endParaRPr lang="cs-CZ"/>
        </a:p>
      </dgm:t>
    </dgm:pt>
    <dgm:pt modelId="{66FA7E1E-7B13-42C6-B56A-917106F9653A}">
      <dgm:prSet phldrT="[Text]"/>
      <dgm:spPr/>
      <dgm:t>
        <a:bodyPr/>
        <a:lstStyle/>
        <a:p>
          <a:r>
            <a:rPr lang="cs-CZ" dirty="0" smtClean="0"/>
            <a:t>……</a:t>
          </a:r>
          <a:endParaRPr lang="cs-CZ" dirty="0"/>
        </a:p>
      </dgm:t>
    </dgm:pt>
    <dgm:pt modelId="{58C750E6-46D6-419B-BB64-BA478F5F533A}" type="parTrans" cxnId="{C936C5C3-C357-4BBF-B40C-A1DDACD6B6E6}">
      <dgm:prSet/>
      <dgm:spPr/>
      <dgm:t>
        <a:bodyPr/>
        <a:lstStyle/>
        <a:p>
          <a:endParaRPr lang="cs-CZ"/>
        </a:p>
      </dgm:t>
    </dgm:pt>
    <dgm:pt modelId="{559D4338-6515-4F9A-829D-349753B7B91F}" type="sibTrans" cxnId="{C936C5C3-C357-4BBF-B40C-A1DDACD6B6E6}">
      <dgm:prSet/>
      <dgm:spPr/>
      <dgm:t>
        <a:bodyPr/>
        <a:lstStyle/>
        <a:p>
          <a:endParaRPr lang="cs-CZ"/>
        </a:p>
      </dgm:t>
    </dgm:pt>
    <dgm:pt modelId="{2A450C09-23DF-48E8-9AC3-307A7734C1D9}">
      <dgm:prSet phldrT="[Text]"/>
      <dgm:spPr/>
      <dgm:t>
        <a:bodyPr/>
        <a:lstStyle/>
        <a:p>
          <a:r>
            <a:rPr lang="cs-CZ" dirty="0" smtClean="0"/>
            <a:t>……</a:t>
          </a:r>
          <a:endParaRPr lang="cs-CZ" dirty="0"/>
        </a:p>
      </dgm:t>
    </dgm:pt>
    <dgm:pt modelId="{2883FCA6-3EF6-4DF3-8931-86CED62D846E}" type="parTrans" cxnId="{833A0EDD-AB6E-49FB-97B1-D660929D3B29}">
      <dgm:prSet/>
      <dgm:spPr/>
      <dgm:t>
        <a:bodyPr/>
        <a:lstStyle/>
        <a:p>
          <a:endParaRPr lang="cs-CZ"/>
        </a:p>
      </dgm:t>
    </dgm:pt>
    <dgm:pt modelId="{FC467284-B678-48ED-BA98-48580387030E}" type="sibTrans" cxnId="{833A0EDD-AB6E-49FB-97B1-D660929D3B29}">
      <dgm:prSet/>
      <dgm:spPr/>
      <dgm:t>
        <a:bodyPr/>
        <a:lstStyle/>
        <a:p>
          <a:endParaRPr lang="cs-CZ"/>
        </a:p>
      </dgm:t>
    </dgm:pt>
    <dgm:pt modelId="{94308921-9D81-42D8-84D2-5FDDDBFF8B5C}" type="pres">
      <dgm:prSet presAssocID="{B4C6A4D9-A6C3-40EA-AE25-EA8D2FD2680A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C1438C-B223-406A-A8E9-61D7DB6B7523}" type="pres">
      <dgm:prSet presAssocID="{1C759574-C146-47D9-9E1E-4EF9D3F92BBB}" presName="centerShape" presStyleLbl="node0" presStyleIdx="0" presStyleCnt="1"/>
      <dgm:spPr/>
      <dgm:t>
        <a:bodyPr/>
        <a:lstStyle/>
        <a:p>
          <a:endParaRPr lang="cs-CZ"/>
        </a:p>
      </dgm:t>
    </dgm:pt>
    <dgm:pt modelId="{B9410A01-C5FF-408D-A1D5-1F7850077273}" type="pres">
      <dgm:prSet presAssocID="{5B948FBC-FE07-4B1C-A6C7-8C8D39F48875}" presName="parTrans" presStyleLbl="bgSibTrans2D1" presStyleIdx="0" presStyleCnt="3"/>
      <dgm:spPr/>
      <dgm:t>
        <a:bodyPr/>
        <a:lstStyle/>
        <a:p>
          <a:endParaRPr lang="cs-CZ"/>
        </a:p>
      </dgm:t>
    </dgm:pt>
    <dgm:pt modelId="{BC31D228-6499-4FF2-86E1-F076FFB9AA00}" type="pres">
      <dgm:prSet presAssocID="{ED7E4CCC-E7A3-4459-86D8-73F7111111C4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20FDB6-EE3A-4E0D-86D8-F80F30D4B57F}" type="pres">
      <dgm:prSet presAssocID="{58C750E6-46D6-419B-BB64-BA478F5F533A}" presName="parTrans" presStyleLbl="bgSibTrans2D1" presStyleIdx="1" presStyleCnt="3"/>
      <dgm:spPr/>
      <dgm:t>
        <a:bodyPr/>
        <a:lstStyle/>
        <a:p>
          <a:endParaRPr lang="cs-CZ"/>
        </a:p>
      </dgm:t>
    </dgm:pt>
    <dgm:pt modelId="{9DC12E89-BD74-4029-ADDC-7332D3F92A69}" type="pres">
      <dgm:prSet presAssocID="{66FA7E1E-7B13-42C6-B56A-917106F9653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A0D951-ED7D-46FA-8344-EE2A7BA86567}" type="pres">
      <dgm:prSet presAssocID="{2883FCA6-3EF6-4DF3-8931-86CED62D846E}" presName="parTrans" presStyleLbl="bgSibTrans2D1" presStyleIdx="2" presStyleCnt="3"/>
      <dgm:spPr/>
      <dgm:t>
        <a:bodyPr/>
        <a:lstStyle/>
        <a:p>
          <a:endParaRPr lang="cs-CZ"/>
        </a:p>
      </dgm:t>
    </dgm:pt>
    <dgm:pt modelId="{44AEEF08-B34A-4C8F-B589-5A64D803548F}" type="pres">
      <dgm:prSet presAssocID="{2A450C09-23DF-48E8-9AC3-307A7734C1D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1BC908-9FE0-4941-8A86-DF0D6345205B}" type="presOf" srcId="{1C759574-C146-47D9-9E1E-4EF9D3F92BBB}" destId="{E3C1438C-B223-406A-A8E9-61D7DB6B7523}" srcOrd="0" destOrd="0" presId="urn:microsoft.com/office/officeart/2005/8/layout/radial4"/>
    <dgm:cxn modelId="{A3AB6775-01AD-4408-971D-9AE4C847B5E0}" type="presOf" srcId="{66FA7E1E-7B13-42C6-B56A-917106F9653A}" destId="{9DC12E89-BD74-4029-ADDC-7332D3F92A69}" srcOrd="0" destOrd="0" presId="urn:microsoft.com/office/officeart/2005/8/layout/radial4"/>
    <dgm:cxn modelId="{EE7B149F-C4E1-4B49-A57A-8A43869F027A}" type="presOf" srcId="{2883FCA6-3EF6-4DF3-8931-86CED62D846E}" destId="{B3A0D951-ED7D-46FA-8344-EE2A7BA86567}" srcOrd="0" destOrd="0" presId="urn:microsoft.com/office/officeart/2005/8/layout/radial4"/>
    <dgm:cxn modelId="{CFF05F39-1E96-47E1-96E8-8B9F76763264}" srcId="{1C759574-C146-47D9-9E1E-4EF9D3F92BBB}" destId="{ED7E4CCC-E7A3-4459-86D8-73F7111111C4}" srcOrd="0" destOrd="0" parTransId="{5B948FBC-FE07-4B1C-A6C7-8C8D39F48875}" sibTransId="{7BC91368-E50A-4262-BAFE-E9C6BC957AE8}"/>
    <dgm:cxn modelId="{DEFC415B-9261-426A-A04A-3F101B60FC83}" type="presOf" srcId="{58C750E6-46D6-419B-BB64-BA478F5F533A}" destId="{3520FDB6-EE3A-4E0D-86D8-F80F30D4B57F}" srcOrd="0" destOrd="0" presId="urn:microsoft.com/office/officeart/2005/8/layout/radial4"/>
    <dgm:cxn modelId="{4D818590-394B-4CB5-8676-921D8DE6BD88}" type="presOf" srcId="{ED7E4CCC-E7A3-4459-86D8-73F7111111C4}" destId="{BC31D228-6499-4FF2-86E1-F076FFB9AA00}" srcOrd="0" destOrd="0" presId="urn:microsoft.com/office/officeart/2005/8/layout/radial4"/>
    <dgm:cxn modelId="{833A0EDD-AB6E-49FB-97B1-D660929D3B29}" srcId="{1C759574-C146-47D9-9E1E-4EF9D3F92BBB}" destId="{2A450C09-23DF-48E8-9AC3-307A7734C1D9}" srcOrd="2" destOrd="0" parTransId="{2883FCA6-3EF6-4DF3-8931-86CED62D846E}" sibTransId="{FC467284-B678-48ED-BA98-48580387030E}"/>
    <dgm:cxn modelId="{0AFA4559-765D-472C-94B6-5A84EB3FC664}" srcId="{B4C6A4D9-A6C3-40EA-AE25-EA8D2FD2680A}" destId="{1C759574-C146-47D9-9E1E-4EF9D3F92BBB}" srcOrd="0" destOrd="0" parTransId="{24962C06-4AA8-4F64-BED2-279E2CE03158}" sibTransId="{15073EF7-9800-4C35-B33C-AD23CEB3D598}"/>
    <dgm:cxn modelId="{40C157B4-41CD-4F7B-BAD0-C264B22158EC}" type="presOf" srcId="{2A450C09-23DF-48E8-9AC3-307A7734C1D9}" destId="{44AEEF08-B34A-4C8F-B589-5A64D803548F}" srcOrd="0" destOrd="0" presId="urn:microsoft.com/office/officeart/2005/8/layout/radial4"/>
    <dgm:cxn modelId="{1DCCB3E1-4D25-4BFC-848A-92B64DDD860D}" type="presOf" srcId="{B4C6A4D9-A6C3-40EA-AE25-EA8D2FD2680A}" destId="{94308921-9D81-42D8-84D2-5FDDDBFF8B5C}" srcOrd="0" destOrd="0" presId="urn:microsoft.com/office/officeart/2005/8/layout/radial4"/>
    <dgm:cxn modelId="{F6F76F9D-0B70-4DE6-A0E2-0126404560E9}" type="presOf" srcId="{5B948FBC-FE07-4B1C-A6C7-8C8D39F48875}" destId="{B9410A01-C5FF-408D-A1D5-1F7850077273}" srcOrd="0" destOrd="0" presId="urn:microsoft.com/office/officeart/2005/8/layout/radial4"/>
    <dgm:cxn modelId="{C936C5C3-C357-4BBF-B40C-A1DDACD6B6E6}" srcId="{1C759574-C146-47D9-9E1E-4EF9D3F92BBB}" destId="{66FA7E1E-7B13-42C6-B56A-917106F9653A}" srcOrd="1" destOrd="0" parTransId="{58C750E6-46D6-419B-BB64-BA478F5F533A}" sibTransId="{559D4338-6515-4F9A-829D-349753B7B91F}"/>
    <dgm:cxn modelId="{BD8D1536-86D1-4134-B5E9-365370F85215}" type="presParOf" srcId="{94308921-9D81-42D8-84D2-5FDDDBFF8B5C}" destId="{E3C1438C-B223-406A-A8E9-61D7DB6B7523}" srcOrd="0" destOrd="0" presId="urn:microsoft.com/office/officeart/2005/8/layout/radial4"/>
    <dgm:cxn modelId="{4A61D2C7-FB76-409E-95C9-18F4DC01B1AD}" type="presParOf" srcId="{94308921-9D81-42D8-84D2-5FDDDBFF8B5C}" destId="{B9410A01-C5FF-408D-A1D5-1F7850077273}" srcOrd="1" destOrd="0" presId="urn:microsoft.com/office/officeart/2005/8/layout/radial4"/>
    <dgm:cxn modelId="{10CFD766-FF1A-436F-A934-3C19776FE09C}" type="presParOf" srcId="{94308921-9D81-42D8-84D2-5FDDDBFF8B5C}" destId="{BC31D228-6499-4FF2-86E1-F076FFB9AA00}" srcOrd="2" destOrd="0" presId="urn:microsoft.com/office/officeart/2005/8/layout/radial4"/>
    <dgm:cxn modelId="{E86D3396-EBEC-4BDD-99FC-C4DEB1BE3E3C}" type="presParOf" srcId="{94308921-9D81-42D8-84D2-5FDDDBFF8B5C}" destId="{3520FDB6-EE3A-4E0D-86D8-F80F30D4B57F}" srcOrd="3" destOrd="0" presId="urn:microsoft.com/office/officeart/2005/8/layout/radial4"/>
    <dgm:cxn modelId="{18CA0142-99C9-43BC-9AF9-E3299AA8CD03}" type="presParOf" srcId="{94308921-9D81-42D8-84D2-5FDDDBFF8B5C}" destId="{9DC12E89-BD74-4029-ADDC-7332D3F92A69}" srcOrd="4" destOrd="0" presId="urn:microsoft.com/office/officeart/2005/8/layout/radial4"/>
    <dgm:cxn modelId="{D2315843-F448-40E3-93CD-A520C2D73195}" type="presParOf" srcId="{94308921-9D81-42D8-84D2-5FDDDBFF8B5C}" destId="{B3A0D951-ED7D-46FA-8344-EE2A7BA86567}" srcOrd="5" destOrd="0" presId="urn:microsoft.com/office/officeart/2005/8/layout/radial4"/>
    <dgm:cxn modelId="{1C048B85-3D68-4294-99BE-6EC87EAF7393}" type="presParOf" srcId="{94308921-9D81-42D8-84D2-5FDDDBFF8B5C}" destId="{44AEEF08-B34A-4C8F-B589-5A64D803548F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1438C-B223-406A-A8E9-61D7DB6B7523}">
      <dsp:nvSpPr>
        <dsp:cNvPr id="0" name=""/>
        <dsp:cNvSpPr/>
      </dsp:nvSpPr>
      <dsp:spPr>
        <a:xfrm>
          <a:off x="2816066" y="3194610"/>
          <a:ext cx="2597467" cy="25974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Manipulace</a:t>
          </a:r>
          <a:endParaRPr lang="cs-CZ" sz="2900" kern="1200" dirty="0"/>
        </a:p>
      </dsp:txBody>
      <dsp:txXfrm>
        <a:off x="3196456" y="3575000"/>
        <a:ext cx="1836687" cy="1836687"/>
      </dsp:txXfrm>
    </dsp:sp>
    <dsp:sp modelId="{B9410A01-C5FF-408D-A1D5-1F7850077273}">
      <dsp:nvSpPr>
        <dsp:cNvPr id="0" name=""/>
        <dsp:cNvSpPr/>
      </dsp:nvSpPr>
      <dsp:spPr>
        <a:xfrm rot="12900000">
          <a:off x="1054605" y="2710570"/>
          <a:ext cx="2085485" cy="740278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1D228-6499-4FF2-86E1-F076FFB9AA00}">
      <dsp:nvSpPr>
        <dsp:cNvPr id="0" name=""/>
        <dsp:cNvSpPr/>
      </dsp:nvSpPr>
      <dsp:spPr>
        <a:xfrm>
          <a:off x="9385" y="1495578"/>
          <a:ext cx="2467594" cy="19740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……</a:t>
          </a:r>
          <a:endParaRPr lang="cs-CZ" sz="6500" kern="1200" dirty="0"/>
        </a:p>
      </dsp:txBody>
      <dsp:txXfrm>
        <a:off x="67204" y="1553397"/>
        <a:ext cx="2351956" cy="1858437"/>
      </dsp:txXfrm>
    </dsp:sp>
    <dsp:sp modelId="{3520FDB6-EE3A-4E0D-86D8-F80F30D4B57F}">
      <dsp:nvSpPr>
        <dsp:cNvPr id="0" name=""/>
        <dsp:cNvSpPr/>
      </dsp:nvSpPr>
      <dsp:spPr>
        <a:xfrm rot="16200000">
          <a:off x="3072057" y="1660351"/>
          <a:ext cx="2085485" cy="740278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12E89-BD74-4029-ADDC-7332D3F92A69}">
      <dsp:nvSpPr>
        <dsp:cNvPr id="0" name=""/>
        <dsp:cNvSpPr/>
      </dsp:nvSpPr>
      <dsp:spPr>
        <a:xfrm>
          <a:off x="2881002" y="709"/>
          <a:ext cx="2467594" cy="19740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……</a:t>
          </a:r>
          <a:endParaRPr lang="cs-CZ" sz="6500" kern="1200" dirty="0"/>
        </a:p>
      </dsp:txBody>
      <dsp:txXfrm>
        <a:off x="2938821" y="58528"/>
        <a:ext cx="2351956" cy="1858437"/>
      </dsp:txXfrm>
    </dsp:sp>
    <dsp:sp modelId="{B3A0D951-ED7D-46FA-8344-EE2A7BA86567}">
      <dsp:nvSpPr>
        <dsp:cNvPr id="0" name=""/>
        <dsp:cNvSpPr/>
      </dsp:nvSpPr>
      <dsp:spPr>
        <a:xfrm rot="19500000">
          <a:off x="5089509" y="2710570"/>
          <a:ext cx="2085485" cy="740278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EEF08-B34A-4C8F-B589-5A64D803548F}">
      <dsp:nvSpPr>
        <dsp:cNvPr id="0" name=""/>
        <dsp:cNvSpPr/>
      </dsp:nvSpPr>
      <dsp:spPr>
        <a:xfrm>
          <a:off x="5752619" y="1495578"/>
          <a:ext cx="2467594" cy="19740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……</a:t>
          </a:r>
          <a:endParaRPr lang="cs-CZ" sz="6500" kern="1200" dirty="0"/>
        </a:p>
      </dsp:txBody>
      <dsp:txXfrm>
        <a:off x="5810438" y="1553397"/>
        <a:ext cx="2351956" cy="1858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531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764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90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753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866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332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07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913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004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157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297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73FCE4-AF1F-443A-9E80-8915D60D1DA3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4201E0-113B-4351-8E51-2476FB0AA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59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311" y="188640"/>
            <a:ext cx="5688000" cy="1390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5620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4000" dirty="0" smtClean="0">
                <a:solidFill>
                  <a:srgbClr val="FF0000"/>
                </a:solidFill>
              </a:rPr>
              <a:t>Manipulace kolem nás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32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Kde se můžeme setkat s manipulací?</a:t>
            </a:r>
          </a:p>
          <a:p>
            <a:r>
              <a:rPr lang="cs-CZ" dirty="0" smtClean="0"/>
              <a:t>Jaké vlastnosti má manipulátor? Jak ho poznáme?</a:t>
            </a:r>
          </a:p>
          <a:p>
            <a:r>
              <a:rPr lang="cs-CZ" dirty="0" smtClean="0"/>
              <a:t>Jak se manipulaci bránit?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2"/>
                </a:solidFill>
              </a:rPr>
              <a:t>Vytvořte myšlenkovou mapu na téma manipulace: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2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8737807"/>
              </p:ext>
            </p:extLst>
          </p:nvPr>
        </p:nvGraphicFramePr>
        <p:xfrm>
          <a:off x="457200" y="333375"/>
          <a:ext cx="8229600" cy="5792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289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Manipulace je komunikační strategie.</a:t>
            </a:r>
          </a:p>
          <a:p>
            <a:r>
              <a:rPr lang="cs-CZ" dirty="0" smtClean="0"/>
              <a:t>Je to model jednání, ve kterém podléháme silnějšímu (manipulátorovi).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Manipulace může být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a) zjevná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b) skrytá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07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Podívejte se na první část dokumentu </a:t>
            </a:r>
          </a:p>
          <a:p>
            <a:pPr marL="0" indent="0">
              <a:buNone/>
            </a:pPr>
            <a:r>
              <a:rPr lang="cs-CZ" dirty="0" smtClean="0"/>
              <a:t>České televize „Komunikace je hra“: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do 6:48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poznamenejte si znaky skryté manipulace, zjistěte také, co je typické pro manipulátora: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80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endParaRPr lang="cs-CZ" dirty="0" smtClean="0"/>
          </a:p>
          <a:p>
            <a:r>
              <a:rPr lang="cs-CZ" dirty="0" smtClean="0"/>
              <a:t>Manipulátor nás vtahuje do situací, které řešíme podle jeho přání, překrucuje fakta, mění role, vyvolává pocit viny, přenáší zodpovědnost ze sebe na druhé, nesděluje jasně své žádosti, názory, city…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094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http://www.ceskatelevize.cz/porady/10169534357-komunikace-je-hra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6:48 – 11:28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 ukázky vypozorujte, co je to „dvojitá vazba“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 jak se jí můžeme úspěšně bránit: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333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Manipulační technika, ve které manipulátor vyšle dvě navzájem si odporující zprávy.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Zeptám se ho: „Co si vlastně přeješ?“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01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http://www.ceskatelevize.cz/porady/10169534357-komunikace-je-hra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Prohlédněte si ukázku do konce a zjistěte, jak se bránit manipulaci: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497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Buďte obezřetní, přemýšlejte, nepodléhejte lichotkám, dejte na svou intuici, buďte sami sebou, jednejte asertivně, dávejte zpětnou vazbu…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46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http://www.ceskatelevize.cz/porady/10169534357-komunikace-je-hra/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29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235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14</cp:revision>
  <dcterms:created xsi:type="dcterms:W3CDTF">2013-06-07T07:08:04Z</dcterms:created>
  <dcterms:modified xsi:type="dcterms:W3CDTF">2013-06-21T09:18:23Z</dcterms:modified>
</cp:coreProperties>
</file>