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37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980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95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72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542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031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771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109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958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068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716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3F9F1-AEC9-4D61-9BA5-319AE3ACEAF6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ED6B6-C0B8-4EFC-84DB-C2FB7BEF4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152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4-umeni-nasloucha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4-umeni-naslouchat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4-umeni-naslouchat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4-umeni-nasloucha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5652000" cy="138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50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Umění naslouchat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72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 poznáme, že nám někdo aktivně naslouchá?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Napište alespoň 4 znaky aktivního naslouchání: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(např.: udržuje se mnou oční kontakt, </a:t>
            </a:r>
          </a:p>
          <a:p>
            <a:pPr marL="0" indent="0">
              <a:buNone/>
            </a:pPr>
            <a:r>
              <a:rPr lang="cs-CZ" dirty="0" smtClean="0"/>
              <a:t>přemýšlí o tom, co říkám,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arafrázuje svými slovy, co slyšel,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smtClean="0"/>
              <a:t>lade </a:t>
            </a:r>
            <a:r>
              <a:rPr lang="cs-CZ" dirty="0" smtClean="0"/>
              <a:t>doplňující (otevřené) otázky,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enabízí hned svá řešení…)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406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Podívejte se na první ukázku z pořadu České televize „Komunikace je hra“ a navrhněte, co by otec mohl udělat lépe: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hlinkClick r:id="rId2"/>
              </a:rPr>
              <a:t>http://www.ceskatelevize.cz/porady/10169534357-komunikace-je-hra/208572231010004-umeni-naslouchat/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do 1:49</a:t>
            </a:r>
          </a:p>
          <a:p>
            <a:pPr marL="0" indent="0">
              <a:buNone/>
            </a:pPr>
            <a:r>
              <a:rPr lang="cs-CZ" dirty="0" smtClean="0"/>
              <a:t>(řešení 1:49 – 3:59)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Už vím, že komunikační technika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„zrcadlení“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je..</a:t>
            </a:r>
          </a:p>
          <a:p>
            <a:pPr marL="0" indent="0">
              <a:buNone/>
            </a:pPr>
            <a:r>
              <a:rPr lang="cs-CZ" dirty="0" smtClean="0"/>
              <a:t>(technika, která otevírá dveře k druhému a jeho pocitům)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80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další ukázku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http://www.ceskatelevize.cz/porady/10169534357-komunikace-je-hra/208572231010004-umeni-naslouchat/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4:46 – 7:32 </a:t>
            </a:r>
            <a:r>
              <a:rPr lang="cs-CZ" dirty="0" smtClean="0">
                <a:solidFill>
                  <a:srgbClr val="C00000"/>
                </a:solidFill>
              </a:rPr>
              <a:t>a popište, co mohl Lojzík udělat jinak: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(byl málo empatický, nenaslouchal, nezrcadlil pocity Emila, nehledal řešení…)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65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Technika aktivního naslouchání: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00"/>
                </a:solidFill>
              </a:rPr>
              <a:t>POVZBUZOVÁNÍ</a:t>
            </a:r>
            <a:r>
              <a:rPr lang="cs-CZ" dirty="0" smtClean="0"/>
              <a:t> – projeví zájem, povzbudí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k </a:t>
            </a:r>
            <a:r>
              <a:rPr lang="cs-CZ" dirty="0" smtClean="0"/>
              <a:t>hovoru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00"/>
                </a:solidFill>
              </a:rPr>
              <a:t>OBJASŇOVÁNÍ</a:t>
            </a:r>
            <a:r>
              <a:rPr lang="cs-CZ" dirty="0" smtClean="0"/>
              <a:t> – klade otázky a povzbuzuje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k </a:t>
            </a:r>
            <a:r>
              <a:rPr lang="cs-CZ" dirty="0" smtClean="0"/>
              <a:t>dalším vysvětlením</a:t>
            </a:r>
          </a:p>
          <a:p>
            <a:pPr marL="514350" indent="-514350">
              <a:buAutoNum type="arabicParenR"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PARAFRÁZOVÁNÍ </a:t>
            </a:r>
            <a:r>
              <a:rPr lang="cs-CZ" dirty="0" smtClean="0"/>
              <a:t>– uslyšené myšlenky vysloví jinak, svými slovy (Jestli tomu dobře rozumím, tak říkáš, že…)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00"/>
                </a:solidFill>
              </a:rPr>
              <a:t>ZRCADLENÍ POCITŮ </a:t>
            </a:r>
            <a:r>
              <a:rPr lang="cs-CZ" dirty="0" smtClean="0"/>
              <a:t>– odráží pocity a emoce toho druhého (Vidím, že je ti z toho smutno..)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00"/>
                </a:solidFill>
              </a:rPr>
              <a:t>SHRNUTÍ </a:t>
            </a:r>
            <a:r>
              <a:rPr lang="cs-CZ" dirty="0" smtClean="0"/>
              <a:t>– vytvoří základ k dalšímu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37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http://www.ceskatelevize.cz/porady/10169534357-komunikace-je-hra/208572231010004-umeni-naslouchat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Podívejte se na situaci ještě jednou. Tentokrát byly použity techniky aktivního naslouchání: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7:32 – 11:42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6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Napište pětilístek na téma Aktivní naslouchání: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Řádek	Téma</a:t>
            </a:r>
          </a:p>
          <a:p>
            <a:pPr marL="514350" indent="-514350">
              <a:buAutoNum type="arabicPeriod"/>
            </a:pPr>
            <a:r>
              <a:rPr lang="cs-CZ" dirty="0" smtClean="0"/>
              <a:t>Řádek	2 příd. jména (jaké téma je?)</a:t>
            </a:r>
          </a:p>
          <a:p>
            <a:pPr marL="514350" indent="-514350">
              <a:buAutoNum type="arabicPeriod"/>
            </a:pPr>
            <a:r>
              <a:rPr lang="cs-CZ" dirty="0" smtClean="0"/>
              <a:t>Řádek 	3 slovesa (co téma dělá?)</a:t>
            </a:r>
          </a:p>
          <a:p>
            <a:pPr marL="514350" indent="-514350">
              <a:buAutoNum type="arabicPeriod"/>
            </a:pPr>
            <a:r>
              <a:rPr lang="cs-CZ" dirty="0" smtClean="0"/>
              <a:t>Řádek 	4 slova, věta (vztahuje se k tématu)</a:t>
            </a:r>
          </a:p>
          <a:p>
            <a:pPr marL="514350" indent="-514350">
              <a:buAutoNum type="arabicPeriod"/>
            </a:pPr>
            <a:r>
              <a:rPr lang="cs-CZ" dirty="0" smtClean="0"/>
              <a:t>Řádek	1 synonymum nebo asociace                  		k tématu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374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http://www.ceskatelevize.cz/porady/10169534357-komunikace-je-hra/208572231010004-umeni-naslouchat/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37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254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17</cp:revision>
  <dcterms:created xsi:type="dcterms:W3CDTF">2013-06-07T14:09:37Z</dcterms:created>
  <dcterms:modified xsi:type="dcterms:W3CDTF">2014-08-17T05:09:14Z</dcterms:modified>
</cp:coreProperties>
</file>