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1500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042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771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5047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43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9085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8377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805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9240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287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707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414CC-9744-4818-8352-71239A8A7BDB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71826-BDC5-41C7-AF62-22D4DE88D4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3553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0-motivujeme-druh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0-motivujeme-druh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0-motivujeme-druhe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0-motivujeme-druh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2607" y="116632"/>
            <a:ext cx="6120000" cy="1496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9613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Motivace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4190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 skupinách zpracujte myšlenkové mapy na čtyři témata: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se mi vybaví, když se řekne MOTIVACE?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 jsou mé MOTIVÁTORY? (co mě motivuje?)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Jaká může být MOTIVACE VNĚJŠÍ?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Jaká může být MOTIVACE VNITŘNÍ?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3513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Motivace</a:t>
            </a:r>
            <a:r>
              <a:rPr lang="cs-CZ" dirty="0" smtClean="0"/>
              <a:t> je psychologický proces, který aktivuje naše chování a dává mu účel </a:t>
            </a:r>
            <a:r>
              <a:rPr lang="cs-CZ" dirty="0" smtClean="0"/>
              <a:t>a směr</a:t>
            </a:r>
            <a:r>
              <a:rPr lang="cs-CZ" dirty="0" smtClean="0"/>
              <a:t>.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Motivace vnitřní </a:t>
            </a:r>
            <a:r>
              <a:rPr lang="cs-CZ" dirty="0" smtClean="0"/>
              <a:t>je založená na potřebách člověka (uznání, </a:t>
            </a:r>
            <a:r>
              <a:rPr lang="cs-CZ" dirty="0" smtClean="0"/>
              <a:t>seberealizace</a:t>
            </a:r>
            <a:r>
              <a:rPr lang="cs-CZ" dirty="0" smtClean="0"/>
              <a:t>, </a:t>
            </a:r>
            <a:r>
              <a:rPr lang="cs-CZ" dirty="0" smtClean="0"/>
              <a:t>sounáležitost</a:t>
            </a:r>
            <a:r>
              <a:rPr lang="cs-CZ" dirty="0" smtClean="0"/>
              <a:t>…), </a:t>
            </a:r>
            <a:r>
              <a:rPr lang="cs-CZ" dirty="0" smtClean="0">
                <a:solidFill>
                  <a:srgbClr val="C00000"/>
                </a:solidFill>
              </a:rPr>
              <a:t>motivace vnější </a:t>
            </a:r>
            <a:r>
              <a:rPr lang="cs-CZ" dirty="0" smtClean="0"/>
              <a:t>je většinou odměna, </a:t>
            </a:r>
            <a:r>
              <a:rPr lang="cs-CZ" dirty="0" smtClean="0"/>
              <a:t>přichází </a:t>
            </a:r>
            <a:r>
              <a:rPr lang="cs-CZ" dirty="0" smtClean="0"/>
              <a:t>z okolí.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51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ukázku pořadu České televize „Komunikace je hra“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http://www.ceskatelevize.cz/porady/10169534357-komunikace-je-hra/208572231010010-motivujeme-druhe/</a:t>
            </a: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o 3:48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 uveďte další příklady negativní motivace: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15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Odměny a tresty </a:t>
            </a:r>
            <a:r>
              <a:rPr lang="cs-CZ" dirty="0" smtClean="0"/>
              <a:t>patří ke krátkodobým motivačním prvkům. Pokud používáme odměny, musíme znát potřeby druhého.</a:t>
            </a:r>
          </a:p>
          <a:p>
            <a:pPr marL="0" indent="0">
              <a:buNone/>
            </a:pPr>
            <a:r>
              <a:rPr lang="cs-CZ" dirty="0" smtClean="0"/>
              <a:t>Podívejte se, jak obojí může fungovat: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http://www.ceskatelevize.cz/porady/10169534357-komunikace-je-hra/208572231010010-motivujeme-druhe/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5:49 – 9:29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650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poslední scénku a poraďte ředitelce, co má udělat jinak, aby pana Dusíka motivovala: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http://www.ceskatelevize.cz/porady/10169534357-komunikace-je-hra/208572231010010-motivujeme-druhe/</a:t>
            </a:r>
            <a:r>
              <a:rPr lang="cs-CZ" dirty="0" smtClean="0"/>
              <a:t>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13:32 – 14:48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(zeptat se na jeho potřeby </a:t>
            </a:r>
            <a:r>
              <a:rPr lang="cs-CZ" b="1" dirty="0" smtClean="0">
                <a:solidFill>
                  <a:srgbClr val="C00000"/>
                </a:solidFill>
              </a:rPr>
              <a:t>14:48 – konec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429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http://www.ceskatelevize.cz/porady/10169534357-komunikace-je-hra/208572231010010-motivujeme-druhe/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417165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185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Komunikace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9</cp:revision>
  <dcterms:created xsi:type="dcterms:W3CDTF">2013-06-08T13:37:32Z</dcterms:created>
  <dcterms:modified xsi:type="dcterms:W3CDTF">2014-08-17T23:00:43Z</dcterms:modified>
</cp:coreProperties>
</file>