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9736C-6B11-409D-8D85-63CD844D2DCD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D44676-0BDF-40D2-B6AB-9AA85AAF43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5285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9736C-6B11-409D-8D85-63CD844D2DCD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D44676-0BDF-40D2-B6AB-9AA85AAF43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13555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9736C-6B11-409D-8D85-63CD844D2DCD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D44676-0BDF-40D2-B6AB-9AA85AAF43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09870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9736C-6B11-409D-8D85-63CD844D2DCD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D44676-0BDF-40D2-B6AB-9AA85AAF43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29978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9736C-6B11-409D-8D85-63CD844D2DCD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D44676-0BDF-40D2-B6AB-9AA85AAF43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28841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9736C-6B11-409D-8D85-63CD844D2DCD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D44676-0BDF-40D2-B6AB-9AA85AAF43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01667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9736C-6B11-409D-8D85-63CD844D2DCD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D44676-0BDF-40D2-B6AB-9AA85AAF43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5686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9736C-6B11-409D-8D85-63CD844D2DCD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D44676-0BDF-40D2-B6AB-9AA85AAF43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82413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9736C-6B11-409D-8D85-63CD844D2DCD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D44676-0BDF-40D2-B6AB-9AA85AAF43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0109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9736C-6B11-409D-8D85-63CD844D2DCD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D44676-0BDF-40D2-B6AB-9AA85AAF43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95643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9736C-6B11-409D-8D85-63CD844D2DCD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D44676-0BDF-40D2-B6AB-9AA85AAF43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43328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79736C-6B11-409D-8D85-63CD844D2DCD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D44676-0BDF-40D2-B6AB-9AA85AAF43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3417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69534357-komunikace-je-hra/208572231010005-umeni-prezentace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porady/10169534357-komunikace-je-hra/208572231010005-umeni-prezentac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5936"/>
            <a:ext cx="6264000" cy="15314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239678"/>
            <a:ext cx="8229600" cy="3247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782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96753"/>
            <a:ext cx="7772400" cy="1656183"/>
          </a:xfrm>
        </p:spPr>
        <p:txBody>
          <a:bodyPr/>
          <a:lstStyle/>
          <a:p>
            <a:r>
              <a:rPr lang="cs-CZ" dirty="0" smtClean="0"/>
              <a:t>Komunikace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996952"/>
            <a:ext cx="6400800" cy="17526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Umění prezentace</a:t>
            </a:r>
            <a:endParaRPr lang="cs-CZ" sz="4000" b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4659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Úkol: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Už jste se někdy dostali do situace, že jste měli prezentovat výsledky své práce (referát, domácí úkol) před větším publikem?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Jak jste se připravili? Na co jste při přípravě mysleli? Co jste si s sebou na prezentaci vzali?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9706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dirty="0" smtClean="0"/>
              <a:t>Podívejte se na ukázku pořadu České televize „Komunikace je hra“ (</a:t>
            </a:r>
            <a:r>
              <a:rPr lang="cs-CZ" b="1" dirty="0" smtClean="0">
                <a:solidFill>
                  <a:srgbClr val="C00000"/>
                </a:solidFill>
              </a:rPr>
              <a:t>do 4:27</a:t>
            </a:r>
            <a:r>
              <a:rPr lang="cs-CZ" dirty="0" smtClean="0"/>
              <a:t>) a formulujte, jakých chyb se dopustili hlavní protagonisté:</a:t>
            </a:r>
          </a:p>
          <a:p>
            <a:endParaRPr lang="cs-CZ" dirty="0"/>
          </a:p>
          <a:p>
            <a:r>
              <a:rPr lang="cs-CZ" dirty="0" smtClean="0"/>
              <a:t>Řešení </a:t>
            </a:r>
            <a:r>
              <a:rPr lang="cs-CZ" b="1" dirty="0" smtClean="0">
                <a:solidFill>
                  <a:srgbClr val="C00000"/>
                </a:solidFill>
              </a:rPr>
              <a:t>4:27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C00000"/>
                </a:solidFill>
              </a:rPr>
              <a:t>– 6:31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2787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Před samotnou prezentací je dobré vědět 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ro koho a kde se má prezentace konat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Také je vhodné seznámit se předem s prostorem a technikou: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http://www.ceskatelevize.cz/porady/10169534357-komunikace-je-hra/208572231010005-umeni-prezentace/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7:40 – 10:03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558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Podívejte se na ukázku do konce a napište si další 3 klíčová pravidla pro prezentaci na veřejnosti: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10:44 - konec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(zaujměte posluchače, pracujte s hlasem a gesty, vyžádejte si prostor…)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8897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Doplňte věty:</a:t>
            </a:r>
          </a:p>
          <a:p>
            <a:pPr marL="0" indent="0">
              <a:buNone/>
            </a:pPr>
            <a:r>
              <a:rPr lang="cs-CZ" dirty="0" smtClean="0"/>
              <a:t>Před samotnou prezentací si připravím minimálně………</a:t>
            </a:r>
          </a:p>
          <a:p>
            <a:pPr marL="0" indent="0">
              <a:buNone/>
            </a:pPr>
            <a:r>
              <a:rPr lang="cs-CZ" dirty="0" smtClean="0"/>
              <a:t>(strukturu projevu v bodech).</a:t>
            </a:r>
          </a:p>
          <a:p>
            <a:pPr marL="0" indent="0">
              <a:buNone/>
            </a:pPr>
            <a:r>
              <a:rPr lang="cs-CZ" dirty="0" smtClean="0"/>
              <a:t>Musím myslet </a:t>
            </a:r>
            <a:r>
              <a:rPr lang="cs-CZ" smtClean="0"/>
              <a:t>na řeč  </a:t>
            </a:r>
            <a:r>
              <a:rPr lang="cs-CZ" dirty="0" smtClean="0"/>
              <a:t>……… </a:t>
            </a:r>
            <a:r>
              <a:rPr lang="cs-CZ" smtClean="0"/>
              <a:t>a kontakt </a:t>
            </a:r>
            <a:r>
              <a:rPr lang="cs-CZ" dirty="0" smtClean="0"/>
              <a:t>…………. .</a:t>
            </a:r>
          </a:p>
          <a:p>
            <a:pPr marL="0" indent="0">
              <a:buNone/>
            </a:pPr>
            <a:r>
              <a:rPr lang="cs-CZ" dirty="0" smtClean="0"/>
              <a:t>(těla, pohledem).</a:t>
            </a:r>
          </a:p>
          <a:p>
            <a:pPr marL="0" indent="0">
              <a:buNone/>
            </a:pPr>
            <a:r>
              <a:rPr lang="cs-CZ" dirty="0" smtClean="0"/>
              <a:t>Důležité je také seznámit se předem s…</a:t>
            </a:r>
          </a:p>
          <a:p>
            <a:pPr marL="0" indent="0">
              <a:buNone/>
            </a:pPr>
            <a:r>
              <a:rPr lang="cs-CZ" dirty="0" smtClean="0"/>
              <a:t>(tím, pro koho je prezentace určená, s místem a technikou)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3606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Zdroje:</a:t>
            </a:r>
          </a:p>
          <a:p>
            <a:pPr marL="0" indent="0">
              <a:buNone/>
            </a:pPr>
            <a:r>
              <a:rPr lang="cs-CZ" sz="2400" dirty="0">
                <a:hlinkClick r:id="rId2"/>
              </a:rPr>
              <a:t>http://www.ceskatelevize.cz/porady/10169534357-komunikace-je-hra/208572231010005-umeni-prezentace/</a:t>
            </a:r>
            <a:endParaRPr lang="cs-CZ" sz="24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6484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206</Words>
  <Application>Microsoft Office PowerPoint</Application>
  <PresentationFormat>Předvádění na obrazovce (4:3)</PresentationFormat>
  <Paragraphs>28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Komunikace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Killer</dc:creator>
  <cp:lastModifiedBy>OEM</cp:lastModifiedBy>
  <cp:revision>10</cp:revision>
  <dcterms:created xsi:type="dcterms:W3CDTF">2013-06-07T20:44:01Z</dcterms:created>
  <dcterms:modified xsi:type="dcterms:W3CDTF">2014-08-17T05:12:44Z</dcterms:modified>
</cp:coreProperties>
</file>