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66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301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619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790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551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604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904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155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345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183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82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11F95-F100-40F1-88EF-6A5C6FB13884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1DC6D-D0E6-48CE-B244-0C25F0F5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237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848" y="34320"/>
            <a:ext cx="5904000" cy="1443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40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Komunikace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Opakování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(prezentace, asertivita, přesvědčování, manipulace, 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řeč těla, zpětná vazba, naslouchání, motivace)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40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9661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1. Schopnosti přímého, sebevědomého chování respektujícího sebe i okolí říkáme 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Asertivita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84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2. Vyjmenujte alespoň 3 pravidla, která musíme respektovat při úspěšném prodeji: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Zachovat klid, nejednat ve stresu, pod časovým tlakem, neuspěchat návrhy, ovládat nonverbální komunikaci, dát na první dojem, poznat potřeby partnera…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10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3. Co může v řeči těla znamenat, pokud se náš partner při rozhovoru chytá za uši?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Nechce to slyšet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39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4. Pokud se asertivně domáhám svého tím, že stále opakuji svůj požadavek, uplatňuji techniku…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Gramofonové desky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49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5. Vyjmenujte 3 kroky důležité pro úspěšné vyřešení konfliktu: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Najděte vhodné místo a čas</a:t>
            </a:r>
          </a:p>
          <a:p>
            <a:pPr marL="0" indent="0">
              <a:buNone/>
            </a:pPr>
            <a:r>
              <a:rPr lang="cs-CZ" dirty="0" smtClean="0"/>
              <a:t>Popište chování druhého a to, co vám na něm vadí</a:t>
            </a:r>
          </a:p>
          <a:p>
            <a:pPr marL="0" indent="0">
              <a:buNone/>
            </a:pPr>
            <a:r>
              <a:rPr lang="cs-CZ" dirty="0" smtClean="0"/>
              <a:t>Snažte se pochopit druhého</a:t>
            </a:r>
          </a:p>
          <a:p>
            <a:pPr marL="0" indent="0">
              <a:buNone/>
            </a:pPr>
            <a:r>
              <a:rPr lang="cs-CZ" dirty="0" smtClean="0"/>
              <a:t>Hledejte řešení</a:t>
            </a:r>
          </a:p>
          <a:p>
            <a:pPr marL="0" indent="0">
              <a:buNone/>
            </a:pPr>
            <a:r>
              <a:rPr lang="cs-CZ" dirty="0" smtClean="0"/>
              <a:t>Podpořte druhého v jeho předsevzetí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70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80220"/>
            <a:ext cx="8229600" cy="587454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6. Vyjmenujte 3 zásady poskytování efektivní zpětné vazby: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Reflektujeme, co jsme slyšeli/viděli</a:t>
            </a:r>
          </a:p>
          <a:p>
            <a:pPr marL="0" indent="0">
              <a:buNone/>
            </a:pPr>
            <a:r>
              <a:rPr lang="cs-CZ" dirty="0" smtClean="0"/>
              <a:t>Používáme popisný jazyk bez hodnotících přídavných jmen</a:t>
            </a:r>
          </a:p>
          <a:p>
            <a:pPr marL="0" indent="0">
              <a:buNone/>
            </a:pPr>
            <a:r>
              <a:rPr lang="cs-CZ" dirty="0" smtClean="0"/>
              <a:t>Mluvíme za sebe</a:t>
            </a:r>
          </a:p>
          <a:p>
            <a:pPr marL="0" indent="0">
              <a:buNone/>
            </a:pPr>
            <a:r>
              <a:rPr lang="cs-CZ" dirty="0" smtClean="0"/>
              <a:t>Vyvarujeme se slov nikdy, vždy, pokaždé…</a:t>
            </a:r>
          </a:p>
          <a:p>
            <a:pPr marL="0" indent="0">
              <a:buNone/>
            </a:pPr>
            <a:r>
              <a:rPr lang="cs-CZ" dirty="0" smtClean="0"/>
              <a:t>Nesrovnáváme</a:t>
            </a:r>
          </a:p>
          <a:p>
            <a:pPr marL="0" indent="0">
              <a:buNone/>
            </a:pPr>
            <a:r>
              <a:rPr lang="cs-CZ" dirty="0" smtClean="0"/>
              <a:t>Nevnucujeme příliš rychle vlastní představy a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47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8221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7. Model jednání, ve kterém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podlehneme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silnějšímu je 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Manipulace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48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8. Co dělá ten, kdo aktivně naslouchá?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Udržuje oční kontakt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řemýšlí o tom, co slyší</a:t>
            </a:r>
          </a:p>
          <a:p>
            <a:pPr marL="0" indent="0">
              <a:buNone/>
            </a:pPr>
            <a:r>
              <a:rPr lang="cs-CZ" dirty="0" smtClean="0"/>
              <a:t>Parafrázuje</a:t>
            </a:r>
          </a:p>
          <a:p>
            <a:pPr marL="0" indent="0">
              <a:buNone/>
            </a:pPr>
            <a:r>
              <a:rPr lang="cs-CZ" dirty="0" smtClean="0"/>
              <a:t>Klade doplňující otázky</a:t>
            </a:r>
          </a:p>
          <a:p>
            <a:pPr marL="0" indent="0">
              <a:buNone/>
            </a:pPr>
            <a:r>
              <a:rPr lang="cs-CZ" dirty="0" smtClean="0"/>
              <a:t>Nenabízí hned svá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00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9. Manipulační technika, ve které manipulátor vyšle 2 navzájem si odporující zprávy se nazývá …….. ……….. . Jak se jí můžeme bránit?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Dvojitá vazba</a:t>
            </a:r>
          </a:p>
          <a:p>
            <a:pPr marL="0" indent="0">
              <a:buNone/>
            </a:pPr>
            <a:r>
              <a:rPr lang="cs-CZ" dirty="0" smtClean="0"/>
              <a:t>Otázkou: „Co si vlastně přeješ?“</a:t>
            </a:r>
          </a:p>
        </p:txBody>
      </p:sp>
    </p:spTree>
    <p:extLst>
      <p:ext uri="{BB962C8B-B14F-4D97-AF65-F5344CB8AC3E}">
        <p14:creationId xmlns:p14="http://schemas.microsoft.com/office/powerpoint/2010/main" val="246903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10. Čím se liší motivace vnitřní od vnější?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Vnitřní – založená na potřebách člověka</a:t>
            </a:r>
          </a:p>
          <a:p>
            <a:pPr marL="0" indent="0">
              <a:buNone/>
            </a:pPr>
            <a:r>
              <a:rPr lang="cs-CZ" dirty="0" smtClean="0"/>
              <a:t>Vnější – odměna či trest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343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11. Vyjmenujte tři klíčová pravidla pro prezentaci na veřejnosti: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Zaujmout posluchače</a:t>
            </a:r>
          </a:p>
          <a:p>
            <a:pPr marL="0" indent="0">
              <a:buNone/>
            </a:pPr>
            <a:r>
              <a:rPr lang="cs-CZ" dirty="0" smtClean="0"/>
              <a:t>Pracovat s hlasem a gesty</a:t>
            </a:r>
          </a:p>
          <a:p>
            <a:pPr marL="0" indent="0">
              <a:buNone/>
            </a:pPr>
            <a:r>
              <a:rPr lang="cs-CZ" dirty="0" smtClean="0"/>
              <a:t>Vyžádat si prostor</a:t>
            </a:r>
          </a:p>
          <a:p>
            <a:pPr marL="0" indent="0">
              <a:buNone/>
            </a:pPr>
            <a:r>
              <a:rPr lang="cs-CZ" dirty="0" smtClean="0"/>
              <a:t>Zjistit si co nejvíc o publiku a místě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24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322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9</cp:revision>
  <dcterms:created xsi:type="dcterms:W3CDTF">2013-06-10T20:01:06Z</dcterms:created>
  <dcterms:modified xsi:type="dcterms:W3CDTF">2014-08-17T05:21:30Z</dcterms:modified>
</cp:coreProperties>
</file>