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5AE7-7E44-43EA-B7B2-00DADE65228D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351E-22CB-4282-88EC-C2378A8D33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298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5AE7-7E44-43EA-B7B2-00DADE65228D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351E-22CB-4282-88EC-C2378A8D33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7792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5AE7-7E44-43EA-B7B2-00DADE65228D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351E-22CB-4282-88EC-C2378A8D33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4671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5AE7-7E44-43EA-B7B2-00DADE65228D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351E-22CB-4282-88EC-C2378A8D33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3107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5AE7-7E44-43EA-B7B2-00DADE65228D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351E-22CB-4282-88EC-C2378A8D33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493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5AE7-7E44-43EA-B7B2-00DADE65228D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351E-22CB-4282-88EC-C2378A8D33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028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5AE7-7E44-43EA-B7B2-00DADE65228D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351E-22CB-4282-88EC-C2378A8D33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2261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5AE7-7E44-43EA-B7B2-00DADE65228D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351E-22CB-4282-88EC-C2378A8D33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176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5AE7-7E44-43EA-B7B2-00DADE65228D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351E-22CB-4282-88EC-C2378A8D33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274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5AE7-7E44-43EA-B7B2-00DADE65228D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351E-22CB-4282-88EC-C2378A8D33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2371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5AE7-7E44-43EA-B7B2-00DADE65228D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351E-22CB-4282-88EC-C2378A8D33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5851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B5AE7-7E44-43EA-B7B2-00DADE65228D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B351E-22CB-4282-88EC-C2378A8D33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755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zhlas.cz/ctenarskydenik/dila/_zprava/povidky-malostranske-jan-neruda--485979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itickemysleni.cz/" TargetMode="External"/><Relationship Id="rId2" Type="http://schemas.openxmlformats.org/officeDocument/2006/relationships/hyperlink" Target="http://www.rozhlas.cz/ctenarskydenik/dila/_zprava/povidky-malostranske-jan-neruda--48597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0"/>
            <a:ext cx="6478818" cy="158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88840"/>
            <a:ext cx="822960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9457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Slohová 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Popis, charakteristika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167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Jaký je rozdíl mezi popisem a charakteristikou?</a:t>
            </a:r>
          </a:p>
          <a:p>
            <a:pPr marL="0" indent="0">
              <a:buNone/>
            </a:pPr>
            <a:r>
              <a:rPr lang="cs-CZ" dirty="0" smtClean="0"/>
              <a:t>Na co nesmíme zapomenout, když popisujeme?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V čem se liší charakteristika přímá od nepřímé?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Znáte ústřední postavu z povídky Hastrman od Jana Nerudy?</a:t>
            </a:r>
          </a:p>
          <a:p>
            <a:pPr marL="0" indent="0">
              <a:buNone/>
            </a:pPr>
            <a:r>
              <a:rPr lang="cs-CZ" dirty="0" smtClean="0"/>
              <a:t>Vzpomenete si, jak vypadal, jak se choval?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Společný brainstorming na tabuli: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61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Poslechněte si povídku Hastrman od Jana Nerudy 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http://www.rozhlas.cz/ctenarskydenik/dila/_zprava/povidky-malostranske-jan-neruda--</a:t>
            </a:r>
            <a:r>
              <a:rPr lang="cs-CZ" dirty="0" smtClean="0">
                <a:hlinkClick r:id="rId2"/>
              </a:rPr>
              <a:t>485979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a vypište si co nejvíce informací k popisu, charakteristice přímé i nepřímé.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Pracujte pak ve dvojici a sestavte spolu seznam.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35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Ve dvojici se rozdělte na A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a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B.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A vypracuje popis Hastrmana, B charakteristiku.</a:t>
            </a:r>
          </a:p>
          <a:p>
            <a:pPr marL="0" indent="0">
              <a:buNone/>
            </a:pP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Potom si práce ve dvojici přečtěte a oceňte kolegovi konkrétní místo, nápad, slova… Otázkami naveďte druhého k možné opravě.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85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Pětilístek na téma Hastrman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Téma</a:t>
            </a:r>
            <a:endParaRPr lang="cs-CZ" dirty="0"/>
          </a:p>
          <a:p>
            <a:pPr marL="0" indent="0" algn="ctr">
              <a:buNone/>
            </a:pPr>
            <a:r>
              <a:rPr lang="cs-CZ" dirty="0"/>
              <a:t>2 přídavná jména (Jaké je?)</a:t>
            </a:r>
          </a:p>
          <a:p>
            <a:pPr marL="0" indent="0" algn="ctr">
              <a:buNone/>
            </a:pPr>
            <a:r>
              <a:rPr lang="cs-CZ" dirty="0"/>
              <a:t>3 slovesa (Co dělá? Co se s ním děje?)</a:t>
            </a:r>
          </a:p>
          <a:p>
            <a:pPr marL="0" indent="0" algn="ctr">
              <a:buNone/>
            </a:pPr>
            <a:r>
              <a:rPr lang="cs-CZ" dirty="0"/>
              <a:t>4 slova, věta (O tématu)</a:t>
            </a:r>
          </a:p>
          <a:p>
            <a:pPr marL="0" indent="0" algn="ctr">
              <a:buNone/>
            </a:pPr>
            <a:r>
              <a:rPr lang="cs-CZ" dirty="0" smtClean="0"/>
              <a:t>1 synonymum </a:t>
            </a:r>
            <a:r>
              <a:rPr lang="cs-CZ" dirty="0"/>
              <a:t>nebo asociace k tématu</a:t>
            </a:r>
          </a:p>
          <a:p>
            <a:pPr marL="0" indent="0" algn="ctr">
              <a:buNone/>
            </a:pP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24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Zdroje:</a:t>
            </a:r>
          </a:p>
          <a:p>
            <a:pPr marL="0" indent="0">
              <a:buNone/>
            </a:pPr>
            <a:r>
              <a:rPr lang="cs-CZ" sz="2800" dirty="0">
                <a:hlinkClick r:id="rId2"/>
              </a:rPr>
              <a:t>http://www.rozhlas.cz/ctenarskydenik/dila/_zprava/povidky-malostranske-jan-neruda--</a:t>
            </a:r>
            <a:r>
              <a:rPr lang="cs-CZ" sz="2800" dirty="0" smtClean="0">
                <a:hlinkClick r:id="rId2"/>
              </a:rPr>
              <a:t>485979</a:t>
            </a: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>
                <a:hlinkClick r:id="rId3"/>
              </a:rPr>
              <a:t>www.kritickemysleni.cz</a:t>
            </a: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190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181</Words>
  <Application>Microsoft Office PowerPoint</Application>
  <PresentationFormat>Předvádění na obrazovce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Slohová cvičení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Killer</dc:creator>
  <cp:lastModifiedBy>Killer</cp:lastModifiedBy>
  <cp:revision>8</cp:revision>
  <dcterms:created xsi:type="dcterms:W3CDTF">2013-06-15T15:11:38Z</dcterms:created>
  <dcterms:modified xsi:type="dcterms:W3CDTF">2013-06-26T08:27:34Z</dcterms:modified>
</cp:coreProperties>
</file>