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2" r:id="rId6"/>
    <p:sldId id="261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BDE0D-08BC-448A-9E11-7A1029829716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B92FA-C6CD-4936-83D7-DF7B6690F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4415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BDE0D-08BC-448A-9E11-7A1029829716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B92FA-C6CD-4936-83D7-DF7B6690F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6939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BDE0D-08BC-448A-9E11-7A1029829716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B92FA-C6CD-4936-83D7-DF7B6690F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23804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BDE0D-08BC-448A-9E11-7A1029829716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B92FA-C6CD-4936-83D7-DF7B6690F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59268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BDE0D-08BC-448A-9E11-7A1029829716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B92FA-C6CD-4936-83D7-DF7B6690F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98727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BDE0D-08BC-448A-9E11-7A1029829716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B92FA-C6CD-4936-83D7-DF7B6690F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852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BDE0D-08BC-448A-9E11-7A1029829716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B92FA-C6CD-4936-83D7-DF7B6690F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31843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BDE0D-08BC-448A-9E11-7A1029829716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B92FA-C6CD-4936-83D7-DF7B6690F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5579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BDE0D-08BC-448A-9E11-7A1029829716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B92FA-C6CD-4936-83D7-DF7B6690F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56565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BDE0D-08BC-448A-9E11-7A1029829716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B92FA-C6CD-4936-83D7-DF7B6690F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28487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FBDE0D-08BC-448A-9E11-7A1029829716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B92FA-C6CD-4936-83D7-DF7B6690F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3068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FBDE0D-08BC-448A-9E11-7A1029829716}" type="datetimeFigureOut">
              <a:rPr lang="cs-CZ" smtClean="0"/>
              <a:t>18.8.2014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7B92FA-C6CD-4936-83D7-DF7B6690F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75090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babicka--486027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zhlas.cz/ctenarskydenik/dila/_zprava/babicka--48602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1714500"/>
            <a:ext cx="45720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8400" y="1866900"/>
            <a:ext cx="4572000" cy="342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2594" y="0"/>
            <a:ext cx="6478811" cy="158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988840"/>
            <a:ext cx="8229600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498333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Slohová 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lvl="1" indent="0" algn="ctr">
              <a:buNone/>
            </a:pP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Popis  a charakteristika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2">
                    <a:lumMod val="50000"/>
                  </a:schemeClr>
                </a:solidFill>
              </a:rPr>
              <a:t>Babička</a:t>
            </a:r>
            <a:endParaRPr lang="cs-CZ" sz="40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70081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Úkol:</a:t>
            </a:r>
          </a:p>
          <a:p>
            <a:pPr marL="0" indent="0" algn="ctr">
              <a:buNone/>
            </a:pPr>
            <a:r>
              <a:rPr lang="cs-CZ" dirty="0" smtClean="0"/>
              <a:t>Co se vám vybaví, když se řekne „babička“?</a:t>
            </a:r>
          </a:p>
          <a:p>
            <a:pPr marL="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Brainstorming do sešitů, sdílení ve dvojici, společné na tabuli.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Napište </a:t>
            </a:r>
            <a:r>
              <a:rPr lang="cs-CZ" dirty="0">
                <a:solidFill>
                  <a:srgbClr val="C00000"/>
                </a:solidFill>
              </a:rPr>
              <a:t>P</a:t>
            </a:r>
            <a:r>
              <a:rPr lang="cs-CZ" dirty="0" smtClean="0">
                <a:solidFill>
                  <a:srgbClr val="C00000"/>
                </a:solidFill>
              </a:rPr>
              <a:t>ětilístek na téma „babička“:</a:t>
            </a:r>
          </a:p>
          <a:p>
            <a:pPr marL="0" indent="0" algn="ctr">
              <a:buNone/>
            </a:pPr>
            <a:r>
              <a:rPr lang="cs-CZ" sz="3000" dirty="0" smtClean="0"/>
              <a:t>Název</a:t>
            </a:r>
          </a:p>
          <a:p>
            <a:pPr marL="0" indent="0" algn="ctr">
              <a:buNone/>
            </a:pPr>
            <a:r>
              <a:rPr lang="cs-CZ" sz="3000" dirty="0" smtClean="0"/>
              <a:t>2 přídavná jména (Jaké je?)</a:t>
            </a:r>
          </a:p>
          <a:p>
            <a:pPr marL="0" indent="0" algn="ctr">
              <a:buNone/>
            </a:pPr>
            <a:r>
              <a:rPr lang="cs-CZ" sz="3000" dirty="0" smtClean="0"/>
              <a:t>3 slovesa (Co dělá? Co se s ním děje?)</a:t>
            </a:r>
          </a:p>
          <a:p>
            <a:pPr marL="0" indent="0" algn="ctr">
              <a:buNone/>
            </a:pPr>
            <a:r>
              <a:rPr lang="cs-CZ" sz="3000" dirty="0" smtClean="0"/>
              <a:t>4 slova, věta (O tématu)</a:t>
            </a:r>
          </a:p>
          <a:p>
            <a:pPr marL="0" indent="0" algn="ctr">
              <a:buNone/>
            </a:pPr>
            <a:r>
              <a:rPr lang="cs-CZ" sz="3000" dirty="0" smtClean="0"/>
              <a:t>1synonymum nebo asociace k tématu</a:t>
            </a:r>
          </a:p>
          <a:p>
            <a:pPr marL="0" indent="0">
              <a:buNone/>
            </a:pP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23244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Poslechněte si, co o své babičce napsala Božena Němcová.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Heslovitě si zapisujte informace k popisu             a charakteristice: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http://www.rozhlas.cz/ctenarskydenik/dila/_zprava/babicka--486027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Dávno, dávno již tomu... - Babička přijíždí na Staré bělidlo. 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1</a:t>
            </a:r>
            <a:r>
              <a:rPr lang="cs-CZ" b="1" dirty="0" smtClean="0">
                <a:solidFill>
                  <a:srgbClr val="C00000"/>
                </a:solidFill>
              </a:rPr>
              <a:t>) do 4:52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2) 9:06 – 13:00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3) 13:25 – 15:43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69919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Společné sdílení na tabuli:</a:t>
            </a:r>
          </a:p>
          <a:p>
            <a:pPr marL="0" indent="0">
              <a:buNone/>
            </a:pPr>
            <a:r>
              <a:rPr lang="cs-CZ" b="1" dirty="0" smtClean="0"/>
              <a:t>Popis	</a:t>
            </a:r>
            <a:r>
              <a:rPr lang="cs-CZ" dirty="0" smtClean="0"/>
              <a:t>				</a:t>
            </a:r>
            <a:r>
              <a:rPr lang="cs-CZ" b="1" dirty="0" smtClean="0"/>
              <a:t>Charakteristika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1833103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Které z mých současných vlastností bych si rád udržel do věku, až budu dědeček/babička          a proč?</a:t>
            </a:r>
          </a:p>
          <a:p>
            <a:pPr marL="0" indent="0">
              <a:buNone/>
            </a:pPr>
            <a:r>
              <a:rPr lang="cs-CZ" dirty="0" smtClean="0"/>
              <a:t>(výsledkem je souvislá charakteristika </a:t>
            </a:r>
            <a:r>
              <a:rPr lang="cs-CZ" smtClean="0"/>
              <a:t>přímá       a </a:t>
            </a:r>
            <a:r>
              <a:rPr lang="cs-CZ" dirty="0" smtClean="0"/>
              <a:t>nepřímá)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31162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sz="2400" dirty="0" smtClean="0"/>
              <a:t>Zdroje:</a:t>
            </a:r>
          </a:p>
          <a:p>
            <a:pPr marL="0" indent="0">
              <a:buNone/>
            </a:pPr>
            <a:r>
              <a:rPr lang="cs-CZ" sz="2400" dirty="0">
                <a:hlinkClick r:id="rId2"/>
              </a:rPr>
              <a:t>http://www.rozhlas.cz/ctenarskydenik/dila/_zprava/babicka--486027</a:t>
            </a:r>
            <a:endParaRPr lang="cs-CZ" sz="2400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001665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153</Words>
  <Application>Microsoft Office PowerPoint</Application>
  <PresentationFormat>Předvádění na obrazovce (4:3)</PresentationFormat>
  <Paragraphs>27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Slohová cvičení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OEM</cp:lastModifiedBy>
  <cp:revision>7</cp:revision>
  <dcterms:created xsi:type="dcterms:W3CDTF">2013-06-14T08:43:10Z</dcterms:created>
  <dcterms:modified xsi:type="dcterms:W3CDTF">2014-08-17T22:38:19Z</dcterms:modified>
</cp:coreProperties>
</file>