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3135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7212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038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3656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916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1461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8263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9046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097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7634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5618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7A358-54DD-4F04-BA10-63C359C73715}" type="datetimeFigureOut">
              <a:rPr lang="cs-CZ" smtClean="0"/>
              <a:pPr/>
              <a:t>18.8.2014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41B99-D541-4212-9526-F8213B5B89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0411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ohavica.cz/cz/tvorba/archiv/kometa/kometa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ohavica.cz/cz/tvorba/archiv/kometa/kometa.ht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havica.cz/cz/tvorba/texty/sloni_hrbitovy.htm" TargetMode="External"/><Relationship Id="rId2" Type="http://schemas.openxmlformats.org/officeDocument/2006/relationships/hyperlink" Target="http://www.youtube.com/watch?v=1FmW8O2Dz5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havica.cz/cz/tvorba/texty/sloni_hrbitovy.htm" TargetMode="External"/><Relationship Id="rId2" Type="http://schemas.openxmlformats.org/officeDocument/2006/relationships/hyperlink" Target="http://www.nohavica.cz/cz/tvorba/archiv/kometa/kometa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1FmW8O2Dz5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-3016"/>
            <a:ext cx="6331565" cy="15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44824"/>
            <a:ext cx="8229600" cy="3641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93054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Slohová 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Jaromír Nohavica: Kometa, </a:t>
            </a:r>
          </a:p>
          <a:p>
            <a:pPr marL="0" indent="0" algn="ctr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Sloní hřbitovy</a:t>
            </a:r>
          </a:p>
          <a:p>
            <a:pPr marL="0" indent="0" algn="ctr">
              <a:buNone/>
            </a:pPr>
            <a:r>
              <a:rPr lang="cs-CZ" sz="4000" dirty="0" smtClean="0">
                <a:solidFill>
                  <a:schemeClr val="accent2">
                    <a:lumMod val="75000"/>
                  </a:schemeClr>
                </a:solidFill>
              </a:rPr>
              <a:t>(dvojitý zápisník, úvaha)</a:t>
            </a:r>
            <a:endParaRPr lang="cs-CZ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211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„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Člověk se rodí nahý a bez víry. Jak odejde z tohoto světa, už záleží na něm. Potkalo mne velké štěstí, že mohu skládat a zpívat písně. Jsou to mé modlitby. Je-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li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Bůh, pak pro mne   je skryt v hudbě, která rozeznívá srdce             a dotýká se rozumu. Nevím , proč jsem byl vybrán zrovna já, ale s pokorou přijímám,       že jsem slyšen. Na hukvaldském koncertě letos v létě jsem cítil, že vaše ruce držely klenbu nebe. Nebýt vás, nikdy bych Kometu a desítky dalších písní nenapsal a nedozpíval. Děkuji vám za lásku, ale i nenávist. Až budu světu lhostejný, umřu.“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</a:t>
            </a:r>
            <a:r>
              <a:rPr lang="cs-CZ" sz="3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J. Nohavica</a:t>
            </a:r>
            <a:endParaRPr lang="cs-CZ" sz="30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27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Poslechněte si píseň Kometa a do svých sešitů si zapisujte slova, obraty, které vás něčím osloví: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http://www.nohavica.cz/cz/tvorba/archiv/kometa/kometa.htm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0599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57500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 stejné internetové straně najdete o text písně, zpracujte jej formou Dvojitého zápisníku (rozdělím si stranu sešitu na dvě poloviny, do jedné zapíšu citaci, do druhé vlastní komentář – proč jsem si vybral(a) toto místo, co mě k tomu napadá). Vyberte z </a:t>
            </a:r>
            <a:r>
              <a:rPr lang="cs-CZ" dirty="0" smtClean="0"/>
              <a:t>textu </a:t>
            </a:r>
            <a:r>
              <a:rPr lang="cs-CZ" dirty="0" smtClean="0"/>
              <a:t>minimálně 3 citace a okomentujte je.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http://www.nohavica.cz/cz/tvorba/archiv/kometa/kometa.htm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Společné sdílení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862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Poslechněte si druhou píseň – Sloní hřbitovy: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http://www.youtube.com/watch?v=1FmW8O2Dz58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písně:</a:t>
            </a: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http://www.nohavica.cz/cz/tvorba/texty/sloni_hrbitovy.htm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Najděte v texu styčné body s předchozí písní, vypište je – také své komentáře.</a:t>
            </a:r>
          </a:p>
          <a:p>
            <a:pPr marL="0" indent="0">
              <a:buNone/>
            </a:pPr>
            <a:r>
              <a:rPr lang="cs-CZ" dirty="0" smtClean="0"/>
              <a:t>Společné sdílení.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815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Domácí úkol: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Napište úvahu na téma 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„Až nám slunce přestane svítit“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700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Zdroje:</a:t>
            </a:r>
          </a:p>
          <a:p>
            <a:pPr marL="0" indent="0">
              <a:buNone/>
            </a:pPr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www.nohavica.cz/cz/tvorba/archiv/kometa/kometa.htm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>
                <a:hlinkClick r:id="rId3"/>
              </a:rPr>
              <a:t>http://www.nohavica.cz/cz/tvorba/texty/sloni_hrbitovy.htm</a:t>
            </a:r>
            <a:endParaRPr lang="cs-CZ" sz="2400" dirty="0"/>
          </a:p>
          <a:p>
            <a:pPr marL="0" indent="0">
              <a:buNone/>
            </a:pPr>
            <a:r>
              <a:rPr lang="cs-CZ" sz="2400" dirty="0">
                <a:hlinkClick r:id="rId4"/>
              </a:rPr>
              <a:t>http://www.youtube.com/watch?v=1FmW8O2Dz58</a:t>
            </a:r>
            <a:endParaRPr lang="cs-CZ" sz="24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57037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172</Words>
  <Application>Microsoft Office PowerPoint</Application>
  <PresentationFormat>Předvádění na obrazovce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Slohová cvičení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Killer</dc:creator>
  <cp:lastModifiedBy>Dum</cp:lastModifiedBy>
  <cp:revision>6</cp:revision>
  <dcterms:created xsi:type="dcterms:W3CDTF">2013-06-14T08:11:16Z</dcterms:created>
  <dcterms:modified xsi:type="dcterms:W3CDTF">2014-08-17T23:02:35Z</dcterms:modified>
</cp:coreProperties>
</file>