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4" r:id="rId6"/>
    <p:sldId id="262" r:id="rId7"/>
    <p:sldId id="263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20207-8CAE-4115-A8E3-BC5351AB4DB2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B1795-D545-482E-AD92-44316C9D22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81206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20207-8CAE-4115-A8E3-BC5351AB4DB2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B1795-D545-482E-AD92-44316C9D22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1024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20207-8CAE-4115-A8E3-BC5351AB4DB2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B1795-D545-482E-AD92-44316C9D22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3212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20207-8CAE-4115-A8E3-BC5351AB4DB2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B1795-D545-482E-AD92-44316C9D22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03293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20207-8CAE-4115-A8E3-BC5351AB4DB2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B1795-D545-482E-AD92-44316C9D22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90482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20207-8CAE-4115-A8E3-BC5351AB4DB2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B1795-D545-482E-AD92-44316C9D22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1780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20207-8CAE-4115-A8E3-BC5351AB4DB2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B1795-D545-482E-AD92-44316C9D22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26380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20207-8CAE-4115-A8E3-BC5351AB4DB2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B1795-D545-482E-AD92-44316C9D22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18493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20207-8CAE-4115-A8E3-BC5351AB4DB2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B1795-D545-482E-AD92-44316C9D22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00167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20207-8CAE-4115-A8E3-BC5351AB4DB2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B1795-D545-482E-AD92-44316C9D22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82304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20207-8CAE-4115-A8E3-BC5351AB4DB2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B1795-D545-482E-AD92-44316C9D22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84837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D20207-8CAE-4115-A8E3-BC5351AB4DB2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DB1795-D545-482E-AD92-44316C9D22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3828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jihomoravsky.blog.idnes.cz/c/340777/Gymnazium-TGM-Hustopece-Petr-Kucera.html" TargetMode="External"/><Relationship Id="rId2" Type="http://schemas.openxmlformats.org/officeDocument/2006/relationships/hyperlink" Target="http://jihomoravsky.blog.idnes.cz/c/340871/Gymnazium-TGM-Hustopece-Petra-Kratochvilova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jihomoravsky.blog.idnes.cz/c/341542/SS-polytechnicka-Brno-Vitezslav-Becka.html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jihomoravsky.blog.idnes.cz/c/340783/Gymnazium-Matyase-Lercha-Brno-Petr-Zemla.html" TargetMode="External"/><Relationship Id="rId2" Type="http://schemas.openxmlformats.org/officeDocument/2006/relationships/hyperlink" Target="http://jihomoravsky.blog.idnes.cz/c/339675/SPS-elektrotechnicka-a-inf-technologii-Brno-Oldrich-Florian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jihomoravsky.blog.idnes.cz/c/339647/Biskupske-gymnazium-Brno-Milan-Dobes.html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jihomoravsky.blog.idnes.cz/c/340777/Gymnazium-TGM-Hustopece-Petr-Kucera.html" TargetMode="External"/><Relationship Id="rId7" Type="http://schemas.openxmlformats.org/officeDocument/2006/relationships/hyperlink" Target="http://jihomoravsky.blog.idnes.cz/c/339647/Biskupske-gymnazium-Brno-Milan-Dobes.html" TargetMode="External"/><Relationship Id="rId2" Type="http://schemas.openxmlformats.org/officeDocument/2006/relationships/hyperlink" Target="http://jihomoravsky.blog.idnes.cz/c/340871/Gymnazium-TGM-Hustopece-Petra-Kratochvilova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jihomoravsky.blog.idnes.cz/c/340783/Gymnazium-Matyase-Lercha-Brno-Petr-Zemla.html" TargetMode="External"/><Relationship Id="rId5" Type="http://schemas.openxmlformats.org/officeDocument/2006/relationships/hyperlink" Target="http://jihomoravsky.blog.idnes.cz/c/339675/SPS-elektrotechnicka-a-inf-technologii-Brno-Oldrich-Florian.html" TargetMode="External"/><Relationship Id="rId4" Type="http://schemas.openxmlformats.org/officeDocument/2006/relationships/hyperlink" Target="http://jihomoravsky.blog.idnes.cz/c/341542/SS-polytechnicka-Brno-Vitezslav-Becka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2984"/>
            <a:ext cx="6184319" cy="15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240350"/>
            <a:ext cx="8229600" cy="36369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03942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cs-CZ" sz="4000" b="1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cs-CZ" sz="4000" b="1" smtClean="0">
                <a:solidFill>
                  <a:srgbClr val="FF0000"/>
                </a:solidFill>
              </a:rPr>
              <a:t>Slohová </a:t>
            </a:r>
            <a:r>
              <a:rPr lang="cs-CZ" sz="4000" b="1" dirty="0" smtClean="0">
                <a:solidFill>
                  <a:srgbClr val="FF0000"/>
                </a:solidFill>
              </a:rPr>
              <a:t>cvičení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3139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Vymyslete příběh, v němž v libovolném pořadí a v libovolném tvaru použijete těchto 20 slov. Slova se mohou opakovat a můžete je použít vícekrát: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Obchod – černá – koza – skončit – zapamatovat – kytice – strašidlo – vědecký – propiska – brečet – miminko – Japonec – kanál – mávat – svátek – kámen – plavat – zuřivý – chodec - plesnivý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8148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26469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V čem spočívá komičnost jednotlivých sdělení? Upravte je: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tx2"/>
                </a:solidFill>
              </a:rPr>
              <a:t>1. Žmoulal kuličku z chlebové střídky, chvíli si s ní pohazoval a potom ji hodil na tvář dívky, která se rozprskla.</a:t>
            </a:r>
          </a:p>
          <a:p>
            <a:pPr marL="0" indent="0">
              <a:buNone/>
            </a:pPr>
            <a:r>
              <a:rPr lang="cs-CZ" sz="2800" dirty="0" smtClean="0"/>
              <a:t>(nevhodně užitá VV uvozená vztažným zájmenem.</a:t>
            </a:r>
          </a:p>
          <a:p>
            <a:pPr marL="0" indent="0">
              <a:buNone/>
            </a:pPr>
            <a:r>
              <a:rPr lang="cs-CZ" sz="2800" dirty="0" smtClean="0"/>
              <a:t>…na tvář dívky, kde se rozprskla)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tx2"/>
                </a:solidFill>
              </a:rPr>
              <a:t>2. Pak jsme se šli podívat k prasatům. Přemek tam měl totiž babičku.</a:t>
            </a:r>
          </a:p>
          <a:p>
            <a:pPr marL="0" indent="0">
              <a:buNone/>
            </a:pPr>
            <a:r>
              <a:rPr lang="cs-CZ" sz="2800" dirty="0" smtClean="0"/>
              <a:t>(zkratkovitost vyjádření. Přemkova babička tam totiž pracuje.)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tx2"/>
                </a:solidFill>
              </a:rPr>
              <a:t>3. Nabízíme velký výběr rybích jídel a nápojů.</a:t>
            </a:r>
          </a:p>
          <a:p>
            <a:pPr marL="0" indent="0">
              <a:buNone/>
            </a:pPr>
            <a:r>
              <a:rPr lang="cs-CZ" sz="2800" dirty="0" smtClean="0"/>
              <a:t>(nevhodný slovosled – výběr nápojů a rybích jídel)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655740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/>
          <a:lstStyle/>
          <a:p>
            <a:r>
              <a:rPr lang="cs-CZ" dirty="0" smtClean="0"/>
              <a:t>Ve dvojici napište co nejvíc přídavných a podstatných jmen ke slovu HUDBA</a:t>
            </a:r>
          </a:p>
          <a:p>
            <a:r>
              <a:rPr lang="cs-CZ" dirty="0" smtClean="0"/>
              <a:t>Sdílejte ve čtveřicích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97264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597666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Vytvořte </a:t>
            </a:r>
            <a:r>
              <a:rPr lang="cs-CZ" b="1" dirty="0" smtClean="0"/>
              <a:t>myšlenkovou mapu </a:t>
            </a:r>
            <a:r>
              <a:rPr lang="cs-CZ" dirty="0" smtClean="0"/>
              <a:t>na téma  HUDBA a za domácí úkol napište krátký text o vašem vztahu k hudbě.</a:t>
            </a:r>
          </a:p>
          <a:p>
            <a:pPr marL="0" indent="0">
              <a:buNone/>
            </a:pPr>
            <a:r>
              <a:rPr lang="cs-CZ" dirty="0" smtClean="0"/>
              <a:t>Inspiraci můžete hledat např. na :</a:t>
            </a:r>
          </a:p>
          <a:p>
            <a:pPr marL="0" indent="0">
              <a:buNone/>
            </a:pPr>
            <a:r>
              <a:rPr lang="cs-CZ" dirty="0" smtClean="0">
                <a:hlinkClick r:id="rId2"/>
              </a:rPr>
              <a:t>http://jihomoravsky.blog.idnes.cz/c/340871/Gymnazium-TGM-Hustopece-Petra-Kratochvilova.html</a:t>
            </a:r>
            <a:endParaRPr lang="cs-CZ" dirty="0" smtClean="0"/>
          </a:p>
          <a:p>
            <a:pPr marL="0" indent="0">
              <a:buNone/>
            </a:pPr>
            <a:endParaRPr lang="cs-CZ" dirty="0" smtClean="0">
              <a:hlinkClick r:id="rId3"/>
            </a:endParaRPr>
          </a:p>
          <a:p>
            <a:pPr marL="0" indent="0">
              <a:buNone/>
            </a:pPr>
            <a:r>
              <a:rPr lang="cs-CZ" dirty="0" smtClean="0">
                <a:hlinkClick r:id="rId3"/>
              </a:rPr>
              <a:t>http://jihomoravsky.blog.idnes.cz/c/340777/Gymnazium-TGM-Hustopece-Petr-Kucera.html</a:t>
            </a:r>
            <a:endParaRPr lang="cs-CZ" dirty="0" smtClean="0"/>
          </a:p>
          <a:p>
            <a:pPr marL="0" indent="0">
              <a:buNone/>
            </a:pPr>
            <a:endParaRPr lang="cs-CZ" dirty="0" smtClean="0">
              <a:hlinkClick r:id="rId4"/>
            </a:endParaRPr>
          </a:p>
          <a:p>
            <a:pPr marL="0" indent="0">
              <a:buNone/>
            </a:pPr>
            <a:r>
              <a:rPr lang="cs-CZ" dirty="0" smtClean="0">
                <a:hlinkClick r:id="rId4"/>
              </a:rPr>
              <a:t>http://jihomoravsky.blog.idnes.cz/c/341542/SS-polytechnicka-Brno-Vitezslav-Becka.html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6370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hlinkClick r:id="rId2"/>
              </a:rPr>
              <a:t>http://jihomoravsky.blog.idnes.cz/c/339675/SPS-elektrotechnicka-a-inf-technologii-Brno-Oldrich-Florian.html</a:t>
            </a:r>
            <a:endParaRPr lang="cs-CZ" dirty="0" smtClean="0"/>
          </a:p>
          <a:p>
            <a:pPr marL="0" indent="0">
              <a:buNone/>
            </a:pPr>
            <a:endParaRPr lang="cs-CZ" dirty="0" smtClean="0">
              <a:hlinkClick r:id="rId3"/>
            </a:endParaRPr>
          </a:p>
          <a:p>
            <a:pPr marL="0" indent="0">
              <a:buNone/>
            </a:pPr>
            <a:r>
              <a:rPr lang="cs-CZ" dirty="0" smtClean="0">
                <a:hlinkClick r:id="rId3"/>
              </a:rPr>
              <a:t>http://jihomoravsky.blog.idnes.cz/c/340783/Gymnazium-Matyase-Lercha-Brno-Petr-Zemla.html</a:t>
            </a:r>
            <a:endParaRPr lang="cs-CZ" dirty="0" smtClean="0"/>
          </a:p>
          <a:p>
            <a:pPr marL="0" indent="0">
              <a:buNone/>
            </a:pPr>
            <a:endParaRPr lang="cs-CZ" dirty="0" smtClean="0">
              <a:hlinkClick r:id="rId4"/>
            </a:endParaRPr>
          </a:p>
          <a:p>
            <a:pPr marL="0" indent="0">
              <a:buNone/>
            </a:pPr>
            <a:r>
              <a:rPr lang="cs-CZ" dirty="0" smtClean="0">
                <a:hlinkClick r:id="rId4"/>
              </a:rPr>
              <a:t>http://jihomoravsky.blog.idnes.cz/c/339647/Biskupske-gymnazium-Brno-Milan-Dobes.html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9576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000" dirty="0" smtClean="0"/>
              <a:t>Zdroje:</a:t>
            </a:r>
          </a:p>
          <a:p>
            <a:pPr marL="0" indent="0">
              <a:buNone/>
            </a:pPr>
            <a:r>
              <a:rPr lang="cs-CZ" sz="2000" dirty="0">
                <a:hlinkClick r:id="rId2"/>
              </a:rPr>
              <a:t>http://jihomoravsky.blog.idnes.cz/c/340871/Gymnazium-TGM-Hustopece-Petra-Kratochvilova.html</a:t>
            </a:r>
            <a:endParaRPr lang="cs-CZ" sz="2000" dirty="0"/>
          </a:p>
          <a:p>
            <a:pPr marL="0" indent="0">
              <a:buNone/>
            </a:pPr>
            <a:endParaRPr lang="cs-CZ" sz="2000" dirty="0">
              <a:hlinkClick r:id="rId3"/>
            </a:endParaRPr>
          </a:p>
          <a:p>
            <a:pPr marL="0" indent="0">
              <a:buNone/>
            </a:pPr>
            <a:r>
              <a:rPr lang="cs-CZ" sz="2000" dirty="0">
                <a:hlinkClick r:id="rId3"/>
              </a:rPr>
              <a:t>http://jihomoravsky.blog.idnes.cz/c/340777/Gymnazium-TGM-Hustopece-Petr-Kucera.html</a:t>
            </a:r>
            <a:endParaRPr lang="cs-CZ" sz="2000" dirty="0"/>
          </a:p>
          <a:p>
            <a:pPr marL="0" indent="0">
              <a:buNone/>
            </a:pPr>
            <a:endParaRPr lang="cs-CZ" sz="2000" dirty="0">
              <a:hlinkClick r:id="rId4"/>
            </a:endParaRPr>
          </a:p>
          <a:p>
            <a:pPr marL="0" indent="0">
              <a:buNone/>
            </a:pPr>
            <a:r>
              <a:rPr lang="cs-CZ" sz="2000" dirty="0">
                <a:hlinkClick r:id="rId4"/>
              </a:rPr>
              <a:t>http://</a:t>
            </a:r>
            <a:r>
              <a:rPr lang="cs-CZ" sz="2000" dirty="0" smtClean="0">
                <a:hlinkClick r:id="rId4"/>
              </a:rPr>
              <a:t>jihomoravsky.blog.idnes.cz/c/341542/SS-polytechnicka-Brno-Vitezslav-Becka.html</a:t>
            </a: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>
                <a:hlinkClick r:id="rId5"/>
              </a:rPr>
              <a:t>http://jihomoravsky.blog.idnes.cz/c/339675/SPS-elektrotechnicka-a-inf-technologii-Brno-Oldrich-Florian.html</a:t>
            </a:r>
            <a:endParaRPr lang="cs-CZ" sz="2000" dirty="0"/>
          </a:p>
          <a:p>
            <a:pPr marL="0" indent="0">
              <a:buNone/>
            </a:pPr>
            <a:endParaRPr lang="cs-CZ" sz="2000" dirty="0">
              <a:hlinkClick r:id="rId6"/>
            </a:endParaRPr>
          </a:p>
          <a:p>
            <a:pPr marL="0" indent="0">
              <a:buNone/>
            </a:pPr>
            <a:r>
              <a:rPr lang="cs-CZ" sz="2000" dirty="0">
                <a:hlinkClick r:id="rId6"/>
              </a:rPr>
              <a:t>http://jihomoravsky.blog.idnes.cz/c/340783/Gymnazium-Matyase-Lercha-Brno-Petr-Zemla.html</a:t>
            </a:r>
            <a:endParaRPr lang="cs-CZ" sz="2000" dirty="0"/>
          </a:p>
          <a:p>
            <a:pPr marL="0" indent="0">
              <a:buNone/>
            </a:pPr>
            <a:endParaRPr lang="cs-CZ" sz="2000" dirty="0">
              <a:hlinkClick r:id="rId7"/>
            </a:endParaRPr>
          </a:p>
          <a:p>
            <a:pPr marL="0" indent="0">
              <a:buNone/>
            </a:pPr>
            <a:r>
              <a:rPr lang="cs-CZ" sz="2000" dirty="0">
                <a:hlinkClick r:id="rId7"/>
              </a:rPr>
              <a:t>http://jihomoravsky.blog.idnes.cz/c/339647/Biskupske-gymnazium-Brno-Milan-Dobes.html</a:t>
            </a:r>
            <a:endParaRPr lang="cs-CZ" sz="2000" dirty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376674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245</Words>
  <Application>Microsoft Office PowerPoint</Application>
  <PresentationFormat>Předvádění na obrazovce (4:3)</PresentationFormat>
  <Paragraphs>39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Killer</dc:creator>
  <cp:lastModifiedBy>Killer</cp:lastModifiedBy>
  <cp:revision>7</cp:revision>
  <dcterms:created xsi:type="dcterms:W3CDTF">2013-06-14T21:18:43Z</dcterms:created>
  <dcterms:modified xsi:type="dcterms:W3CDTF">2013-06-26T08:46:31Z</dcterms:modified>
</cp:coreProperties>
</file>