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61" r:id="rId6"/>
    <p:sldId id="263" r:id="rId7"/>
    <p:sldId id="262" r:id="rId8"/>
    <p:sldId id="266" r:id="rId9"/>
    <p:sldId id="265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736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0505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1115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7021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5746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255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642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4428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5189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2452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9949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57505-4A52-473A-95EF-186FB16BD358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37EDD-8338-4BCB-8693-3C51EAAA7F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1872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obs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6968" y="0"/>
            <a:ext cx="6331565" cy="15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40350"/>
            <a:ext cx="8229600" cy="324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84574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Slohová cvičení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Administrativní útvary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704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Zpracujte pozvánku na školní akademii, ples, sportovní den…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Nezapomeňte na uvedení pořádající </a:t>
            </a:r>
            <a:r>
              <a:rPr lang="cs-CZ" dirty="0" smtClean="0"/>
              <a:t>organizace</a:t>
            </a:r>
            <a:r>
              <a:rPr lang="cs-CZ" dirty="0" smtClean="0"/>
              <a:t>, názvu akce, na kterou zvete, programu, účinkujících, místa, data a hodiny…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Jak se bude lišit od oznámení?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759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Napište inzerát na prodej/ koupi motorového vozidla, počítače, mobilního telefonu…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 co nesmíte zapomenout?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(stručnost, jasnost, výstižnost a přesnost, kontaktní informace)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363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err="1" smtClean="0"/>
              <a:t>Appec</a:t>
            </a:r>
            <a:r>
              <a:rPr lang="cs-CZ" sz="2400" b="1" dirty="0" smtClean="0"/>
              <a:t> Group, a.s. </a:t>
            </a:r>
          </a:p>
          <a:p>
            <a:pPr marL="0" indent="0">
              <a:buNone/>
            </a:pPr>
            <a:r>
              <a:rPr lang="cs-CZ" sz="2400" dirty="0" smtClean="0"/>
              <a:t>Tradiční výrobce balících strojů a zařízení, tradiční výrobce balících strojů a zařízení</a:t>
            </a:r>
          </a:p>
          <a:p>
            <a:pPr marL="0" indent="0">
              <a:buNone/>
            </a:pPr>
            <a:r>
              <a:rPr lang="cs-CZ" sz="2400" b="1" dirty="0" smtClean="0"/>
              <a:t>Název pozice: </a:t>
            </a:r>
          </a:p>
          <a:p>
            <a:r>
              <a:rPr lang="cs-CZ" sz="2400" dirty="0" smtClean="0"/>
              <a:t>Administrativní pracovnice </a:t>
            </a:r>
          </a:p>
          <a:p>
            <a:r>
              <a:rPr lang="cs-CZ" sz="2400" i="1" dirty="0" smtClean="0"/>
              <a:t>Popis:</a:t>
            </a:r>
            <a:r>
              <a:rPr lang="cs-CZ" sz="2400" dirty="0" smtClean="0"/>
              <a:t> Přijmeme pracovníka/pracovnici na oddělení realizace.</a:t>
            </a:r>
          </a:p>
          <a:p>
            <a:pPr marL="0" indent="0">
              <a:buNone/>
            </a:pPr>
            <a:r>
              <a:rPr lang="cs-CZ" sz="2400" b="1" dirty="0" smtClean="0"/>
              <a:t>Náplň práce: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- péče o stávající zákazníky, support pro obchodního zástupce, zajišťování dopravy strojů</a:t>
            </a:r>
            <a:br>
              <a:rPr lang="cs-CZ" sz="2400" dirty="0" smtClean="0"/>
            </a:br>
            <a:r>
              <a:rPr lang="cs-CZ" sz="2400" b="1" dirty="0" smtClean="0"/>
              <a:t>Požadavky: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- podmínkou výborná znalost AJ slovem i písmem</a:t>
            </a:r>
            <a:br>
              <a:rPr lang="cs-CZ" sz="2400" dirty="0" smtClean="0"/>
            </a:br>
            <a:r>
              <a:rPr lang="cs-CZ" sz="2400" dirty="0" smtClean="0"/>
              <a:t>- pohovor bude veden v anglickém jazyce.</a:t>
            </a:r>
            <a:br>
              <a:rPr lang="cs-CZ" sz="2400" dirty="0" smtClean="0"/>
            </a:br>
            <a:r>
              <a:rPr lang="cs-CZ" sz="2400" dirty="0" smtClean="0"/>
              <a:t>- výhodou další jazyk NJ, RJ</a:t>
            </a:r>
            <a:br>
              <a:rPr lang="cs-CZ" sz="2400" dirty="0" smtClean="0"/>
            </a:br>
            <a:r>
              <a:rPr lang="cs-CZ" sz="2400" dirty="0" smtClean="0"/>
              <a:t>- technické vzdělání</a:t>
            </a:r>
            <a:br>
              <a:rPr lang="cs-CZ" sz="2400" dirty="0" smtClean="0"/>
            </a:br>
            <a:r>
              <a:rPr lang="cs-CZ" sz="2400" dirty="0" smtClean="0"/>
              <a:t>- předchozí praxe není nutná</a:t>
            </a:r>
            <a:br>
              <a:rPr lang="cs-CZ" sz="2400" dirty="0" smtClean="0"/>
            </a:br>
            <a:r>
              <a:rPr lang="cs-CZ" sz="2400" dirty="0" smtClean="0"/>
              <a:t>- samostatnost, pečlivost</a:t>
            </a:r>
            <a:br>
              <a:rPr lang="cs-CZ" sz="2400" dirty="0" smtClean="0"/>
            </a:br>
            <a:r>
              <a:rPr lang="cs-CZ" sz="2400" dirty="0" smtClean="0"/>
              <a:t>- znalost práce na PC (MS Office)</a:t>
            </a:r>
            <a:br>
              <a:rPr lang="cs-CZ" sz="2400" dirty="0" smtClean="0"/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82756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/>
              <a:t>Nabízíme: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- zajímavou a zodpovědnou práci s možností vlastní seberealizace, plat odpovídající dané pozici.</a:t>
            </a:r>
            <a:br>
              <a:rPr lang="cs-CZ" sz="2400" dirty="0" smtClean="0"/>
            </a:br>
            <a:r>
              <a:rPr lang="cs-CZ" sz="2400" dirty="0" smtClean="0"/>
              <a:t>Místo výkonu práce: Brno</a:t>
            </a:r>
            <a:br>
              <a:rPr lang="cs-CZ" sz="2400" dirty="0" smtClean="0"/>
            </a:br>
            <a:r>
              <a:rPr lang="cs-CZ" sz="2400" dirty="0" smtClean="0"/>
              <a:t>Termín nástupu: ihned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Vaše životopisy zasílejte na email adresu: novakova@appecastro.cz</a:t>
            </a:r>
            <a:br>
              <a:rPr lang="cs-CZ" sz="2400" dirty="0" smtClean="0"/>
            </a:br>
            <a:r>
              <a:rPr lang="cs-CZ" sz="2400" dirty="0" smtClean="0"/>
              <a:t>případně nás kontaktujte na tel: 516 817 412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Napište motivační dopis a strukturovaný životopis (ucházíte se o práci administrativní pracovnice ve společnosti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Appec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Group a.s.):</a:t>
            </a:r>
          </a:p>
          <a:p>
            <a:endParaRPr lang="cs-CZ" sz="2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6355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C00000"/>
                </a:solidFill>
              </a:rPr>
              <a:t>ŽIVOTOPIS: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/>
                </a:solidFill>
              </a:rPr>
              <a:t>Osobní údaje</a:t>
            </a:r>
          </a:p>
          <a:p>
            <a:r>
              <a:rPr lang="cs-CZ" dirty="0" smtClean="0"/>
              <a:t>Napište jméno a příjmení, kontaktní adresu, telefonické spojení, adresu svého e-mailu.</a:t>
            </a:r>
          </a:p>
          <a:p>
            <a:r>
              <a:rPr lang="cs-CZ" dirty="0" smtClean="0"/>
              <a:t>Uveďte rovněž datum narození. </a:t>
            </a:r>
            <a:r>
              <a:rPr lang="cs-CZ" dirty="0"/>
              <a:t>R</a:t>
            </a:r>
            <a:r>
              <a:rPr lang="cs-CZ" dirty="0" smtClean="0"/>
              <a:t>odinný stav a počet dětí není povinný, nemusíme je uvádět.</a:t>
            </a:r>
          </a:p>
          <a:p>
            <a:r>
              <a:rPr lang="cs-CZ" dirty="0" smtClean="0"/>
              <a:t>Do hlavičky životopisu vložte  fotografii (neutrální, detail na obličej, jako na OP či cestovní pas)</a:t>
            </a:r>
          </a:p>
        </p:txBody>
      </p:sp>
    </p:spTree>
    <p:extLst>
      <p:ext uri="{BB962C8B-B14F-4D97-AF65-F5344CB8AC3E}">
        <p14:creationId xmlns:p14="http://schemas.microsoft.com/office/powerpoint/2010/main" xmlns="" val="168565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/>
                </a:solidFill>
              </a:rPr>
              <a:t>Vzdělání</a:t>
            </a:r>
          </a:p>
          <a:p>
            <a:r>
              <a:rPr lang="cs-CZ" dirty="0" smtClean="0"/>
              <a:t>Uveďte nejvyšší dosažené vzdělání: název školy, obor studia, získaný titul, rok dokončení.</a:t>
            </a:r>
          </a:p>
          <a:p>
            <a:r>
              <a:rPr lang="cs-CZ" dirty="0" smtClean="0"/>
              <a:t>Pak vypište ostatní formy studia, které jste absolvovali. Uveďte vždy název instituce, která vzdělávání organizovala, dobu jeho trvání a případně zda studium bylo zakončeno zkouškou.</a:t>
            </a:r>
          </a:p>
          <a:p>
            <a:r>
              <a:rPr lang="cs-CZ" dirty="0" smtClean="0"/>
              <a:t>Pokud jste ještě na škole, uveďte předpokládanou dobu jejího zakončení.</a:t>
            </a:r>
          </a:p>
          <a:p>
            <a:r>
              <a:rPr lang="cs-CZ" dirty="0" smtClean="0"/>
              <a:t>Tento oddíl je také možné zařadit až za sekci Praxe. Čerství absolventi však uvádějí vždy výčet studia před případnými praktickými zkušenostmi.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71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/>
                </a:solidFill>
                <a:cs typeface="Arial" pitchFamily="34" charset="0"/>
              </a:rPr>
              <a:t>Praxe / Pracovní zkušenosti</a:t>
            </a:r>
          </a:p>
          <a:p>
            <a:r>
              <a:rPr lang="cs-CZ" dirty="0" smtClean="0">
                <a:cs typeface="Arial" pitchFamily="34" charset="0"/>
              </a:rPr>
              <a:t>Tato část CV je jednou z nejdůležitějších. Seřaďte si jednotlivé pracovní pozice chronologicky od nejstarší po nejnovější.</a:t>
            </a:r>
          </a:p>
          <a:p>
            <a:r>
              <a:rPr lang="cs-CZ" dirty="0" smtClean="0">
                <a:cs typeface="Arial" pitchFamily="34" charset="0"/>
              </a:rPr>
              <a:t>U každého zaměstnavatele uveďte název firmy a název pracovní pozice, kterou jste zastávali. U jednotlivých pozic napište měsíc a rok nástupu a odchodu.</a:t>
            </a:r>
          </a:p>
          <a:p>
            <a:r>
              <a:rPr lang="cs-CZ" dirty="0" smtClean="0">
                <a:cs typeface="Arial" pitchFamily="34" charset="0"/>
              </a:rPr>
              <a:t>Popište svou činnost v každé pozici.</a:t>
            </a:r>
          </a:p>
          <a:p>
            <a:pPr marL="0" indent="0">
              <a:buNone/>
            </a:pPr>
            <a:endParaRPr lang="cs-CZ" b="1" dirty="0" smtClean="0"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499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/>
                </a:solidFill>
                <a:cs typeface="Arial" pitchFamily="34" charset="0"/>
              </a:rPr>
              <a:t>Další schopnosti</a:t>
            </a:r>
          </a:p>
          <a:p>
            <a:r>
              <a:rPr lang="cs-CZ" dirty="0" smtClean="0">
                <a:cs typeface="Arial" pitchFamily="34" charset="0"/>
              </a:rPr>
              <a:t>V této části je vhodné shrnout vaše dovednosti a znalosti: jazykové, počítačové, ale i jiné. Můžete zmínit i některé osobnostní charakteristiky. Vyberte to, co by se vašemu potenciálnímu zaměstnavateli mohlo zdát přínosné.</a:t>
            </a:r>
          </a:p>
          <a:p>
            <a:r>
              <a:rPr lang="cs-CZ" dirty="0" smtClean="0">
                <a:cs typeface="Arial" pitchFamily="34" charset="0"/>
              </a:rPr>
              <a:t>Vyjmenujte další výrazné pracovní úspěchy, zahraniční stáže nebo konference, kterých jste se zúčastnili, vědecké práce nebo publikační činnosti, různá ocenění, ale i svá hobby, pokud usoudíte, že by mohly personalistu zaujmout.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61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Zdroje:</a:t>
            </a:r>
          </a:p>
          <a:p>
            <a:pPr marL="0" indent="0">
              <a:buNone/>
            </a:pPr>
            <a:r>
              <a:rPr lang="cs-CZ" sz="2400" dirty="0" smtClean="0">
                <a:hlinkClick r:id="rId2"/>
              </a:rPr>
              <a:t>www.jobs.cz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6745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390</Words>
  <Application>Microsoft Office PowerPoint</Application>
  <PresentationFormat>Předvádění na obrazovce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Slohová cvičení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Dum</cp:lastModifiedBy>
  <cp:revision>8</cp:revision>
  <dcterms:created xsi:type="dcterms:W3CDTF">2013-06-01T17:34:13Z</dcterms:created>
  <dcterms:modified xsi:type="dcterms:W3CDTF">2014-08-17T23:37:20Z</dcterms:modified>
</cp:coreProperties>
</file>