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  <p:sldId id="261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331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842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361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816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11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498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03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917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162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8293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422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8D1C9-CAF7-4531-B165-BAC39BC293A0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2F9CF-3692-448D-8C52-253E62BD90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3309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ritickemysleni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065" y="-1"/>
            <a:ext cx="6478815" cy="15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40350"/>
            <a:ext cx="8229600" cy="324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0158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Slohová cvičení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Popis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776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Popis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dirty="0" smtClean="0"/>
              <a:t>Popis pracovního postupu: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1)Vytvoření samostatného kuchařského receptu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Vyberte si vaše oblíbené jídlo a napište recept, podle kterého jídlo připravíte. </a:t>
            </a:r>
          </a:p>
          <a:p>
            <a:pPr marL="0" indent="0">
              <a:buNone/>
            </a:pPr>
            <a:r>
              <a:rPr lang="cs-CZ" dirty="0" smtClean="0"/>
              <a:t>Na co nesmíte zapomenout? Co musíte dodržovat?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18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2) Metoda Kostka</a:t>
            </a:r>
          </a:p>
          <a:p>
            <a:pPr marL="0" indent="0">
              <a:buNone/>
            </a:pPr>
            <a:r>
              <a:rPr lang="cs-CZ" sz="2800" dirty="0" smtClean="0"/>
              <a:t>Budeme psát volným psaním (píšeme tak dlouho, jak nám to čas dovolí. Zaměřujeme se hlavně na sepsání myšlenek, nápadů – jakékoliv chyby či nepřesnosti odstraníme později. Pokud mě nic nenapadá, píšu: „Nic mě nenapadá, nic mě nenapadá…“ , něco mě po chvíli napadne. Nemluvíme, pracujeme samostatně). Na téma nahlížíme z různých úhlů pohledu, jako bychom ho přibližovali někomu, kdo je nikdy neviděl. Využijeme 3 strany kostky s různými pokyny, na každou stranu máme čas 3 minuty.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3503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5832648"/>
          </a:xfrm>
        </p:spPr>
        <p:txBody>
          <a:bodyPr/>
          <a:lstStyle/>
          <a:p>
            <a:r>
              <a:rPr lang="cs-CZ" dirty="0" smtClean="0"/>
              <a:t>Téma: Jídlo z prvního úkolu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Popiš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Analyzuj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Aplikuj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Argumentuj (napiš klady a možné zápory)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4458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3) Metoda Pětilístek</a:t>
            </a:r>
          </a:p>
          <a:p>
            <a:pPr marL="0" indent="0">
              <a:buNone/>
            </a:pPr>
            <a:r>
              <a:rPr lang="cs-CZ" dirty="0" smtClean="0"/>
              <a:t>Oblíbené jídlo z úkolu 1 zpracujeme pomocí Pětilístku:</a:t>
            </a:r>
          </a:p>
          <a:p>
            <a:pPr marL="0" indent="0" algn="ctr">
              <a:buNone/>
            </a:pPr>
            <a:r>
              <a:rPr lang="cs-CZ" dirty="0" smtClean="0"/>
              <a:t>Název</a:t>
            </a:r>
          </a:p>
          <a:p>
            <a:pPr marL="0" indent="0" algn="ctr">
              <a:buNone/>
            </a:pPr>
            <a:r>
              <a:rPr lang="cs-CZ" dirty="0" smtClean="0"/>
              <a:t>2 přídavná jména (Jaké je?)</a:t>
            </a:r>
          </a:p>
          <a:p>
            <a:pPr marL="0" indent="0" algn="ctr">
              <a:buNone/>
            </a:pPr>
            <a:r>
              <a:rPr lang="cs-CZ" dirty="0" smtClean="0"/>
              <a:t>3 slovesa (Co dělá? Co se s ním děje?)</a:t>
            </a:r>
          </a:p>
          <a:p>
            <a:pPr marL="0" indent="0" algn="ctr">
              <a:buNone/>
            </a:pPr>
            <a:r>
              <a:rPr lang="cs-CZ" dirty="0" smtClean="0"/>
              <a:t>4 slova, věta (O tématu)</a:t>
            </a:r>
          </a:p>
          <a:p>
            <a:pPr marL="0" indent="0" algn="ctr">
              <a:buNone/>
            </a:pPr>
            <a:r>
              <a:rPr lang="cs-CZ" dirty="0" smtClean="0"/>
              <a:t>1 synonymum nebo asociace k tématu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51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Název</a:t>
            </a:r>
          </a:p>
          <a:p>
            <a:pPr marL="0" indent="0" algn="ctr">
              <a:buNone/>
            </a:pPr>
            <a:r>
              <a:rPr lang="cs-CZ" dirty="0" smtClean="0"/>
              <a:t>2 přídavná jména (Jaké je?)</a:t>
            </a:r>
          </a:p>
          <a:p>
            <a:pPr marL="0" indent="0" algn="ctr">
              <a:buNone/>
            </a:pPr>
            <a:r>
              <a:rPr lang="cs-CZ" dirty="0" smtClean="0"/>
              <a:t>3 slovesa (Co dělá? Co se s ním děje?)</a:t>
            </a:r>
          </a:p>
          <a:p>
            <a:pPr marL="0" indent="0" algn="ctr">
              <a:buNone/>
            </a:pPr>
            <a:r>
              <a:rPr lang="cs-CZ" dirty="0" smtClean="0"/>
              <a:t>4 slova, věta (O tématu)</a:t>
            </a:r>
          </a:p>
          <a:p>
            <a:pPr marL="0" indent="0" algn="ctr">
              <a:buNone/>
            </a:pPr>
            <a:r>
              <a:rPr lang="cs-CZ" dirty="0" smtClean="0"/>
              <a:t>1synonymum nebo asociace k tématu</a:t>
            </a:r>
          </a:p>
          <a:p>
            <a:pPr marL="0" indent="0" algn="ctr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Vývar</a:t>
            </a:r>
          </a:p>
          <a:p>
            <a:pPr marL="0" indent="0" algn="ctr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chutný, maminčin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FF0000"/>
                </a:solidFill>
              </a:rPr>
              <a:t>h</a:t>
            </a:r>
            <a:r>
              <a:rPr lang="cs-CZ" sz="2400" dirty="0" smtClean="0">
                <a:solidFill>
                  <a:srgbClr val="FF0000"/>
                </a:solidFill>
              </a:rPr>
              <a:t>řeje, voní, zasytí</a:t>
            </a:r>
          </a:p>
          <a:p>
            <a:pPr marL="0" indent="0" algn="ctr">
              <a:buNone/>
            </a:pPr>
            <a:r>
              <a:rPr lang="cs-CZ" sz="2400" dirty="0">
                <a:solidFill>
                  <a:srgbClr val="FF0000"/>
                </a:solidFill>
              </a:rPr>
              <a:t>v</a:t>
            </a:r>
            <a:r>
              <a:rPr lang="cs-CZ" sz="2400" dirty="0" smtClean="0">
                <a:solidFill>
                  <a:srgbClr val="FF0000"/>
                </a:solidFill>
              </a:rPr>
              <a:t>aří ho s láskou</a:t>
            </a:r>
          </a:p>
          <a:p>
            <a:pPr marL="0" indent="0" algn="ctr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uzdravení</a:t>
            </a:r>
          </a:p>
          <a:p>
            <a:pPr marL="0" indent="0" algn="ctr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6998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Zdroje:</a:t>
            </a:r>
          </a:p>
          <a:p>
            <a:pPr marL="0" indent="0">
              <a:buNone/>
            </a:pPr>
            <a:r>
              <a:rPr lang="cs-CZ" sz="2400" dirty="0" smtClean="0">
                <a:hlinkClick r:id="rId2"/>
              </a:rPr>
              <a:t>www.kritickemysleni.cz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477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247</Words>
  <Application>Microsoft Office PowerPoint</Application>
  <PresentationFormat>Předvádění na obrazovce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Slohová cvičení</vt:lpstr>
      <vt:lpstr>Popis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Killer</dc:creator>
  <cp:lastModifiedBy>Killer</cp:lastModifiedBy>
  <cp:revision>5</cp:revision>
  <dcterms:created xsi:type="dcterms:W3CDTF">2013-06-01T15:44:38Z</dcterms:created>
  <dcterms:modified xsi:type="dcterms:W3CDTF">2013-06-26T09:26:25Z</dcterms:modified>
</cp:coreProperties>
</file>