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A735D-9366-4E24-8527-26EE0EBA4506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6BB2A-3361-4271-B56A-2348ECB251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41608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A735D-9366-4E24-8527-26EE0EBA4506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6BB2A-3361-4271-B56A-2348ECB251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34824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A735D-9366-4E24-8527-26EE0EBA4506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6BB2A-3361-4271-B56A-2348ECB251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17571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A735D-9366-4E24-8527-26EE0EBA4506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6BB2A-3361-4271-B56A-2348ECB251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541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A735D-9366-4E24-8527-26EE0EBA4506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6BB2A-3361-4271-B56A-2348ECB251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0820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A735D-9366-4E24-8527-26EE0EBA4506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6BB2A-3361-4271-B56A-2348ECB251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01352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A735D-9366-4E24-8527-26EE0EBA4506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6BB2A-3361-4271-B56A-2348ECB251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9469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A735D-9366-4E24-8527-26EE0EBA4506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6BB2A-3361-4271-B56A-2348ECB251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45017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A735D-9366-4E24-8527-26EE0EBA4506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6BB2A-3361-4271-B56A-2348ECB251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80835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A735D-9366-4E24-8527-26EE0EBA4506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6BB2A-3361-4271-B56A-2348ECB251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2952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A735D-9366-4E24-8527-26EE0EBA4506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6BB2A-3361-4271-B56A-2348ECB251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8728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A735D-9366-4E24-8527-26EE0EBA4506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6BB2A-3361-4271-B56A-2348ECB251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0001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5936"/>
            <a:ext cx="6331565" cy="15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240350"/>
            <a:ext cx="8229600" cy="324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86515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Slohová cvičení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Vypravování</a:t>
            </a:r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6947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92088"/>
          </a:xfrm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Vypravování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92500"/>
          </a:bodyPr>
          <a:lstStyle/>
          <a:p>
            <a:r>
              <a:rPr lang="cs-CZ" sz="2800" dirty="0" smtClean="0"/>
              <a:t>Odstraňte nejasnosti v následujících výpovědích:</a:t>
            </a:r>
          </a:p>
          <a:p>
            <a:pPr marL="0" indent="0">
              <a:buNone/>
            </a:pPr>
            <a:r>
              <a:rPr lang="cs-CZ" dirty="0" smtClean="0"/>
              <a:t>Do obchodu se psy vstup zakázán.</a:t>
            </a:r>
          </a:p>
          <a:p>
            <a:pPr marL="0" indent="0">
              <a:buNone/>
            </a:pPr>
            <a:r>
              <a:rPr lang="cs-CZ" dirty="0" smtClean="0"/>
              <a:t>Povolen zůstává lov domorodého obyvatelstva původními primitivními prostředky.</a:t>
            </a:r>
          </a:p>
          <a:p>
            <a:pPr marL="0" indent="0">
              <a:buNone/>
            </a:pPr>
            <a:r>
              <a:rPr lang="cs-CZ" dirty="0" smtClean="0"/>
              <a:t>Santa </a:t>
            </a:r>
            <a:r>
              <a:rPr lang="cs-CZ" dirty="0" err="1" smtClean="0"/>
              <a:t>Claus</a:t>
            </a:r>
            <a:r>
              <a:rPr lang="cs-CZ" dirty="0" smtClean="0"/>
              <a:t> je přítel dětí se stříbrným vousem.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2800" dirty="0" smtClean="0"/>
              <a:t>Řešení:</a:t>
            </a:r>
          </a:p>
          <a:p>
            <a:pPr marL="0" indent="0">
              <a:buNone/>
            </a:pPr>
            <a:r>
              <a:rPr lang="cs-CZ" sz="2800" dirty="0" smtClean="0"/>
              <a:t>Do obchodu je vstup se psy zakázán. Domorodí obyvatelé mají povolen lov původními primitivními prostředky. Santa </a:t>
            </a:r>
            <a:r>
              <a:rPr lang="cs-CZ" sz="2800" dirty="0" err="1" smtClean="0"/>
              <a:t>Claus</a:t>
            </a:r>
            <a:r>
              <a:rPr lang="cs-CZ" sz="2800" dirty="0"/>
              <a:t> </a:t>
            </a:r>
            <a:r>
              <a:rPr lang="cs-CZ" sz="2800" dirty="0" smtClean="0"/>
              <a:t>se stříbrným vousem je přítelem dětí.</a:t>
            </a:r>
          </a:p>
        </p:txBody>
      </p:sp>
    </p:spTree>
    <p:extLst>
      <p:ext uri="{BB962C8B-B14F-4D97-AF65-F5344CB8AC3E}">
        <p14:creationId xmlns:p14="http://schemas.microsoft.com/office/powerpoint/2010/main" val="3207412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/>
              <a:t>Nahraďte nesprávně užité přivlastňovací zájmeno:</a:t>
            </a:r>
          </a:p>
          <a:p>
            <a:pPr marL="0" indent="0">
              <a:buNone/>
            </a:pPr>
            <a:r>
              <a:rPr lang="cs-CZ" dirty="0" smtClean="0"/>
              <a:t>Viděla jsem Adama se svým bratrem. Babičce se ve své práci stala nemilá příhoda. </a:t>
            </a:r>
          </a:p>
          <a:p>
            <a:pPr marL="0" indent="0">
              <a:buNone/>
            </a:pPr>
            <a:r>
              <a:rPr lang="cs-CZ" sz="2800" dirty="0" smtClean="0"/>
              <a:t>Řešení: Viděla jsem Adama s jeho bratrem. Babičce se v její práci stala nemilá příhoda.</a:t>
            </a:r>
          </a:p>
          <a:p>
            <a:pPr marL="0" indent="0">
              <a:buNone/>
            </a:pPr>
            <a:r>
              <a:rPr lang="cs-CZ" b="1" dirty="0" smtClean="0"/>
              <a:t>Použijte ve větě přechodníkové konstrukce:</a:t>
            </a:r>
          </a:p>
          <a:p>
            <a:pPr marL="0" indent="0">
              <a:buNone/>
            </a:pPr>
            <a:r>
              <a:rPr lang="cs-CZ" b="1" dirty="0"/>
              <a:t>c</a:t>
            </a:r>
            <a:r>
              <a:rPr lang="cs-CZ" b="1" dirty="0" smtClean="0"/>
              <a:t>htě nechtě,  počínaje – konče. Znáte ještě jiné?</a:t>
            </a:r>
          </a:p>
          <a:p>
            <a:pPr marL="0" indent="0">
              <a:buNone/>
            </a:pPr>
            <a:r>
              <a:rPr lang="cs-CZ" sz="2800" dirty="0" smtClean="0"/>
              <a:t>Řešení: Chtě nechtě začal pracovat. Říkali to všichni, počínaje Komenským a konče naší učitelkou. </a:t>
            </a:r>
          </a:p>
          <a:p>
            <a:pPr marL="0" indent="0">
              <a:buNone/>
            </a:pPr>
            <a:r>
              <a:rPr lang="cs-CZ" sz="2800" dirty="0" smtClean="0"/>
              <a:t>Chtíc nechtíc, nehledě na, o tom nemluvě…</a:t>
            </a:r>
            <a:endParaRPr lang="cs-CZ" sz="2800" dirty="0"/>
          </a:p>
          <a:p>
            <a:pPr marL="0" indent="0">
              <a:buNone/>
            </a:pPr>
            <a:endParaRPr lang="cs-CZ" dirty="0" smtClean="0"/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682981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6632"/>
            <a:ext cx="8229600" cy="64415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Z uvedených poskládejte začátek vypravování:</a:t>
            </a:r>
          </a:p>
          <a:p>
            <a:r>
              <a:rPr lang="cs-CZ" sz="2800" dirty="0" smtClean="0"/>
              <a:t>Tak se každý večer napovídalo všelijakých příhod, veselých historek a pohádek na nůše…“</a:t>
            </a:r>
          </a:p>
          <a:p>
            <a:r>
              <a:rPr lang="cs-CZ" sz="2800" dirty="0" smtClean="0"/>
              <a:t>Pan otec Votruba i jeho </a:t>
            </a:r>
            <a:r>
              <a:rPr lang="cs-CZ" sz="2800" dirty="0" err="1" smtClean="0"/>
              <a:t>panimáma</a:t>
            </a:r>
            <a:r>
              <a:rPr lang="cs-CZ" sz="2800" dirty="0" smtClean="0"/>
              <a:t> byli ještě po </a:t>
            </a:r>
            <a:r>
              <a:rPr lang="cs-CZ" sz="2800" dirty="0" err="1" smtClean="0"/>
              <a:t>starosvětsku</a:t>
            </a:r>
            <a:r>
              <a:rPr lang="cs-CZ" sz="2800" dirty="0" smtClean="0"/>
              <a:t> veselí a dobrosrdeční lidé, kteří každému pomáhali, jak jen mohli.</a:t>
            </a:r>
          </a:p>
          <a:p>
            <a:r>
              <a:rPr lang="cs-CZ" sz="2800" dirty="0" smtClean="0"/>
              <a:t>Ve starém syslovském mlýně bývalo vždy útulno a veselo.</a:t>
            </a:r>
          </a:p>
          <a:p>
            <a:r>
              <a:rPr lang="cs-CZ" sz="2800" dirty="0" smtClean="0"/>
              <a:t>Ve veliké prostorné kuchyni se tam večer příjemně besedovalo s </a:t>
            </a:r>
            <a:r>
              <a:rPr lang="cs-CZ" sz="2800" dirty="0" err="1" smtClean="0"/>
              <a:t>noclehujícími</a:t>
            </a:r>
            <a:r>
              <a:rPr lang="cs-CZ" sz="2800" dirty="0" smtClean="0"/>
              <a:t> mleči, mlýnskou chasou a veselými krajánky.</a:t>
            </a:r>
          </a:p>
          <a:p>
            <a:r>
              <a:rPr lang="cs-CZ" sz="2800" dirty="0" smtClean="0"/>
              <a:t>Za to je měli všichni sousedé rádi a často přicházeli do mlýna na besedu.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427033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dirty="0" smtClean="0"/>
              <a:t>„ Ve starém syslovském mlýně bývalo vždy útulno </a:t>
            </a:r>
          </a:p>
          <a:p>
            <a:pPr marL="0" indent="0">
              <a:buNone/>
            </a:pPr>
            <a:r>
              <a:rPr lang="cs-CZ" sz="2800" dirty="0" smtClean="0"/>
              <a:t>a veselo. Pan otec Votruba i jeho </a:t>
            </a:r>
            <a:r>
              <a:rPr lang="cs-CZ" sz="2800" dirty="0" err="1" smtClean="0"/>
              <a:t>panimáma</a:t>
            </a:r>
            <a:r>
              <a:rPr lang="cs-CZ" sz="2800" dirty="0" smtClean="0"/>
              <a:t> byli ještě po </a:t>
            </a:r>
            <a:r>
              <a:rPr lang="cs-CZ" sz="2800" dirty="0" err="1" smtClean="0"/>
              <a:t>starosvětsku</a:t>
            </a:r>
            <a:r>
              <a:rPr lang="cs-CZ" sz="2800" dirty="0" smtClean="0"/>
              <a:t> veselí a dobrosrdeční lidé, kteří každému pomáhali, jak jen mohli. Za to je měli všichni sousedé rádi a často přicházeli do mlýna na besedu. </a:t>
            </a:r>
          </a:p>
          <a:p>
            <a:pPr marL="0" indent="0">
              <a:buNone/>
            </a:pPr>
            <a:r>
              <a:rPr lang="cs-CZ" sz="2800" dirty="0" smtClean="0"/>
              <a:t>Ve veliké prostorné kuchyni se tam večer příjemně besedovalo s </a:t>
            </a:r>
            <a:r>
              <a:rPr lang="cs-CZ" sz="2800" dirty="0" err="1" smtClean="0"/>
              <a:t>noclehujícími</a:t>
            </a:r>
            <a:r>
              <a:rPr lang="cs-CZ" sz="2800" dirty="0" smtClean="0"/>
              <a:t> mleči, mlýnskou chasou </a:t>
            </a:r>
          </a:p>
          <a:p>
            <a:pPr marL="0" indent="0">
              <a:buNone/>
            </a:pPr>
            <a:r>
              <a:rPr lang="cs-CZ" sz="2800" dirty="0" smtClean="0"/>
              <a:t>a veselými krajánky. Tak se každý večer napovídalo všelijakých příhod, veselých historek a pohádek na nůše…“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</a:t>
            </a:r>
            <a:r>
              <a:rPr lang="cs-CZ" sz="2800" dirty="0" smtClean="0"/>
              <a:t>Josef Lada: Bubáci a hastrmani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790768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r>
              <a:rPr lang="cs-CZ" dirty="0" smtClean="0"/>
              <a:t>Vypravujte ve třídě příběh tak, že jeden z vás začne první větu, druhý ji dokončí a začne větu následující – všichni se prostřídejte.</a:t>
            </a:r>
          </a:p>
          <a:p>
            <a:pPr marL="0" indent="0">
              <a:buNone/>
            </a:pPr>
            <a:r>
              <a:rPr lang="cs-CZ" dirty="0" smtClean="0"/>
              <a:t>(např.: 1) </a:t>
            </a:r>
            <a:r>
              <a:rPr lang="cs-CZ" dirty="0" smtClean="0">
                <a:solidFill>
                  <a:srgbClr val="FF0000"/>
                </a:solidFill>
              </a:rPr>
              <a:t>Byl jednou jeden </a:t>
            </a:r>
          </a:p>
          <a:p>
            <a:pPr marL="0" indent="0">
              <a:buNone/>
            </a:pPr>
            <a:r>
              <a:rPr lang="cs-CZ" dirty="0" smtClean="0"/>
              <a:t>2)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smutný tygr. Ten tygr…</a:t>
            </a:r>
          </a:p>
          <a:p>
            <a:pPr marL="0" indent="0">
              <a:buNone/>
            </a:pPr>
            <a:r>
              <a:rPr lang="cs-CZ" dirty="0" smtClean="0"/>
              <a:t>3)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 bydlel v kleci s výhledem na cukrárnu. Jednou..</a:t>
            </a:r>
          </a:p>
          <a:p>
            <a:pPr marL="0" indent="0">
              <a:buNone/>
            </a:pPr>
            <a:r>
              <a:rPr lang="cs-CZ" dirty="0" smtClean="0"/>
              <a:t> Možná témata vypravování:</a:t>
            </a:r>
          </a:p>
          <a:p>
            <a:pPr marL="0" indent="0">
              <a:buNone/>
            </a:pPr>
            <a:r>
              <a:rPr lang="cs-CZ" dirty="0" smtClean="0"/>
              <a:t> Letní bouřka, Chodí štěstí dokola, Neznámý známý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42564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 marL="0" indent="0">
              <a:buNone/>
            </a:pPr>
            <a:r>
              <a:rPr lang="cs-CZ" sz="2400" dirty="0" smtClean="0"/>
              <a:t>Zdroje:</a:t>
            </a:r>
          </a:p>
          <a:p>
            <a:pPr marL="0" indent="0">
              <a:buNone/>
            </a:pPr>
            <a:r>
              <a:rPr lang="cs-CZ" sz="2400" dirty="0" err="1"/>
              <a:t>Styblík,V</a:t>
            </a:r>
            <a:r>
              <a:rPr lang="cs-CZ" sz="2400" dirty="0"/>
              <a:t>. – Čechová, M. Mluvnická a slohová cvičení. 5. Vydání. Praha: SPN, 1988. 216s.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0378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412</Words>
  <Application>Microsoft Office PowerPoint</Application>
  <PresentationFormat>Předvádění na obrazovce (4:3)</PresentationFormat>
  <Paragraphs>36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Slohová cvičení</vt:lpstr>
      <vt:lpstr>Vypravování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Killer</dc:creator>
  <cp:lastModifiedBy>Killer</cp:lastModifiedBy>
  <cp:revision>7</cp:revision>
  <dcterms:created xsi:type="dcterms:W3CDTF">2013-06-01T14:56:38Z</dcterms:created>
  <dcterms:modified xsi:type="dcterms:W3CDTF">2013-06-26T09:27:59Z</dcterms:modified>
</cp:coreProperties>
</file>