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0" r:id="rId4"/>
    <p:sldId id="258" r:id="rId5"/>
    <p:sldId id="262" r:id="rId6"/>
    <p:sldId id="263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148C7E-9F7B-4C40-AACA-8109305B52A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4BC35A-536F-4CBA-9AA3-D66896A4C3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4BC35A-536F-4CBA-9AA3-D66896A4C3A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D3185B-E4F3-4D34-8EBC-1D801C3FE1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F67F1-512E-4D83-A46B-35603FCD7F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.cz/" TargetMode="External"/><Relationship Id="rId7" Type="http://schemas.openxmlformats.org/officeDocument/2006/relationships/hyperlink" Target="http://www.mesto-miroslav.cz/vismo/dokumenty2.asp?id_org=9537&amp;id=1289&amp;p1=1357" TargetMode="External"/><Relationship Id="rId2" Type="http://schemas.openxmlformats.org/officeDocument/2006/relationships/hyperlink" Target="http://cs.wikipedia.org/wiki/Mikroregion_Miroslav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iroslavske-kninice.cz/index.php?nid=831&amp;lid=cs&amp;oid=46731" TargetMode="External"/><Relationship Id="rId5" Type="http://schemas.openxmlformats.org/officeDocument/2006/relationships/hyperlink" Target="http://www.castles.cz/zamek-skalice/galerie-obrazky.html" TargetMode="External"/><Relationship Id="rId4" Type="http://schemas.openxmlformats.org/officeDocument/2006/relationships/hyperlink" Target="http://www.atlasceska.cz/jihomoravsky-kraj/zidovsky-hrbitov-miroslav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50825" y="44450"/>
            <a:ext cx="8713788" cy="662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200" dirty="0">
                <a:solidFill>
                  <a:schemeClr val="tx2"/>
                </a:solidFill>
              </a:rPr>
              <a:t>Základní škola Hostěradice, okres Znojmo, příspěvková organizace</a:t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u="sng" dirty="0">
                <a:solidFill>
                  <a:schemeClr val="tx2"/>
                </a:solidFill>
              </a:rPr>
              <a:t>Název:</a:t>
            </a:r>
            <a:r>
              <a:rPr lang="cs-CZ" sz="2200" dirty="0">
                <a:solidFill>
                  <a:schemeClr val="tx2"/>
                </a:solidFill>
              </a:rPr>
              <a:t> </a:t>
            </a:r>
            <a:r>
              <a:rPr lang="cs-CZ" sz="2200" dirty="0" smtClean="0">
                <a:solidFill>
                  <a:schemeClr val="tx2"/>
                </a:solidFill>
              </a:rPr>
              <a:t>Mikroregion </a:t>
            </a:r>
            <a:r>
              <a:rPr lang="cs-CZ" sz="2200" dirty="0" err="1" smtClean="0">
                <a:solidFill>
                  <a:schemeClr val="tx2"/>
                </a:solidFill>
              </a:rPr>
              <a:t>Miroslavsko</a:t>
            </a:r>
            <a:r>
              <a:rPr lang="cs-CZ" sz="2200" dirty="0" smtClean="0">
                <a:solidFill>
                  <a:schemeClr val="tx2"/>
                </a:solidFill>
              </a:rPr>
              <a:t> </a:t>
            </a: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u="sng" dirty="0">
                <a:solidFill>
                  <a:schemeClr val="tx2"/>
                </a:solidFill>
              </a:rPr>
              <a:t>Číslo:</a:t>
            </a:r>
            <a:r>
              <a:rPr lang="cs-CZ" sz="2200" dirty="0">
                <a:solidFill>
                  <a:schemeClr val="tx2"/>
                </a:solidFill>
              </a:rPr>
              <a:t> EU DUM </a:t>
            </a:r>
            <a:r>
              <a:rPr lang="cs-CZ" sz="2200" dirty="0" smtClean="0">
                <a:solidFill>
                  <a:schemeClr val="tx2"/>
                </a:solidFill>
              </a:rPr>
              <a:t>5_15 </a:t>
            </a:r>
            <a:r>
              <a:rPr lang="cs-CZ" sz="2200" dirty="0">
                <a:solidFill>
                  <a:schemeClr val="tx2"/>
                </a:solidFill>
              </a:rPr>
              <a:t>ICT</a:t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u="sng" dirty="0">
                <a:solidFill>
                  <a:schemeClr val="tx2"/>
                </a:solidFill>
              </a:rPr>
              <a:t>Vytvořila:</a:t>
            </a:r>
            <a:r>
              <a:rPr lang="cs-CZ" sz="2200" dirty="0">
                <a:solidFill>
                  <a:schemeClr val="tx2"/>
                </a:solidFill>
              </a:rPr>
              <a:t> Mgr. Pavlína Kociánová </a:t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u="sng" dirty="0">
                <a:solidFill>
                  <a:schemeClr val="tx2"/>
                </a:solidFill>
              </a:rPr>
              <a:t>Projekt:</a:t>
            </a:r>
            <a:r>
              <a:rPr lang="cs-CZ" sz="2200" dirty="0">
                <a:solidFill>
                  <a:schemeClr val="tx2"/>
                </a:solidFill>
              </a:rPr>
              <a:t> Podpora kvality vzdělávání na ZŠ </a:t>
            </a:r>
            <a:r>
              <a:rPr lang="cs-CZ" sz="2200" dirty="0" err="1">
                <a:solidFill>
                  <a:schemeClr val="tx2"/>
                </a:solidFill>
              </a:rPr>
              <a:t>Hostěradice</a:t>
            </a:r>
            <a:r>
              <a:rPr lang="cs-CZ" sz="2200" dirty="0">
                <a:solidFill>
                  <a:schemeClr val="tx2"/>
                </a:solidFill>
              </a:rPr>
              <a:t> </a:t>
            </a:r>
          </a:p>
          <a:p>
            <a:r>
              <a:rPr lang="cs-CZ" sz="2200" dirty="0">
                <a:solidFill>
                  <a:schemeClr val="tx2"/>
                </a:solidFill>
              </a:rPr>
              <a:t>             CZ.1.07/1.4.00/21.0906</a:t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u="sng" dirty="0">
                <a:solidFill>
                  <a:schemeClr val="tx2"/>
                </a:solidFill>
              </a:rPr>
              <a:t>Operační program:</a:t>
            </a:r>
            <a:r>
              <a:rPr lang="cs-CZ" sz="2200" dirty="0">
                <a:solidFill>
                  <a:schemeClr val="tx2"/>
                </a:solidFill>
              </a:rPr>
              <a:t> Vzdělávání pro konkurenceschopnost – EU – </a:t>
            </a:r>
          </a:p>
          <a:p>
            <a:r>
              <a:rPr lang="cs-CZ" sz="2200" dirty="0">
                <a:solidFill>
                  <a:schemeClr val="tx2"/>
                </a:solidFill>
              </a:rPr>
              <a:t>             Peníze školám</a:t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u="sng" dirty="0">
                <a:solidFill>
                  <a:schemeClr val="tx2"/>
                </a:solidFill>
              </a:rPr>
              <a:t>Klíčová aktivita:</a:t>
            </a:r>
            <a:r>
              <a:rPr lang="cs-CZ" sz="2200" dirty="0">
                <a:solidFill>
                  <a:schemeClr val="tx2"/>
                </a:solidFill>
              </a:rPr>
              <a:t> III/2 Inovace a zkvalitnění výuky prostřednictvím ICT</a:t>
            </a:r>
          </a:p>
        </p:txBody>
      </p:sp>
      <p:pic>
        <p:nvPicPr>
          <p:cNvPr id="7" name="Picture 6" descr="picture"/>
          <p:cNvPicPr>
            <a:picLocks noChangeAspect="1" noChangeArrowheads="1"/>
          </p:cNvPicPr>
          <p:nvPr/>
        </p:nvPicPr>
        <p:blipFill>
          <a:blip r:embed="rId2" cstate="print"/>
          <a:srcRect t="13373" b="9993"/>
          <a:stretch>
            <a:fillRect/>
          </a:stretch>
        </p:blipFill>
        <p:spPr bwMode="auto">
          <a:xfrm>
            <a:off x="790575" y="1341438"/>
            <a:ext cx="7562850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/>
            <a:r>
              <a:rPr lang="cs-CZ" sz="2400" dirty="0" smtClean="0">
                <a:solidFill>
                  <a:schemeClr val="tx2"/>
                </a:solidFill>
              </a:rPr>
              <a:t>VY_32_INOVACE_5_15_ICT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/>
              <a:t>Název: </a:t>
            </a:r>
            <a:r>
              <a:rPr lang="cs-CZ" sz="2800" dirty="0" err="1" smtClean="0"/>
              <a:t>Mikroregion</a:t>
            </a:r>
            <a:r>
              <a:rPr lang="cs-CZ" sz="2800" dirty="0" smtClean="0"/>
              <a:t> </a:t>
            </a:r>
            <a:r>
              <a:rPr lang="cs-CZ" sz="2800" dirty="0" err="1" smtClean="0"/>
              <a:t>Miroslavsko</a:t>
            </a:r>
            <a:endParaRPr lang="cs-CZ" sz="2800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/>
              <a:t>Autor: Mgr. Pavlína Kociánová 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/>
              <a:t>Vytvořeno: </a:t>
            </a:r>
            <a:r>
              <a:rPr lang="cs-CZ" sz="2800" dirty="0" smtClean="0"/>
              <a:t>duben </a:t>
            </a:r>
            <a:r>
              <a:rPr lang="cs-CZ" sz="2800" dirty="0"/>
              <a:t>2012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/>
              <a:t>VM je určen pro 4. ročník 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/>
              <a:t>Vzdělávací oblast, téma: Člověk a jeho svět; </a:t>
            </a:r>
            <a:r>
              <a:rPr lang="cs-CZ" sz="2800" dirty="0" smtClean="0"/>
              <a:t>Místo</a:t>
            </a:r>
            <a:r>
              <a:rPr lang="cs-CZ" sz="2800" dirty="0"/>
              <a:t>, kde žijeme 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/>
              <a:t>Anotace: Vzdělávací materiál je určen k </a:t>
            </a:r>
            <a:r>
              <a:rPr lang="cs-CZ" sz="2800" dirty="0" smtClean="0"/>
              <a:t>navození </a:t>
            </a:r>
            <a:r>
              <a:rPr lang="cs-CZ" sz="2800" smtClean="0"/>
              <a:t>a </a:t>
            </a:r>
            <a:r>
              <a:rPr lang="cs-CZ" sz="2800"/>
              <a:t> </a:t>
            </a:r>
            <a:r>
              <a:rPr lang="cs-CZ" sz="2800" smtClean="0"/>
              <a:t> </a:t>
            </a:r>
            <a:r>
              <a:rPr lang="cs-CZ" sz="2800" smtClean="0"/>
              <a:t>rozšíření </a:t>
            </a:r>
            <a:r>
              <a:rPr lang="cs-CZ" sz="2800" dirty="0" smtClean="0"/>
              <a:t>učiva </a:t>
            </a:r>
            <a:r>
              <a:rPr lang="cs-CZ" sz="2800" dirty="0"/>
              <a:t>vlastivědy ve 4. ročníku – oblast ČESKÁ REPUBLIKA – </a:t>
            </a:r>
            <a:r>
              <a:rPr lang="cs-CZ" sz="2800" dirty="0" smtClean="0"/>
              <a:t>regiony ČR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Mikroregion</a:t>
            </a:r>
            <a:r>
              <a:rPr lang="cs-CZ" dirty="0" smtClean="0"/>
              <a:t> </a:t>
            </a:r>
            <a:r>
              <a:rPr lang="cs-CZ" dirty="0" err="1" smtClean="0"/>
              <a:t>Miroslavsko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Jde o sdružení osmi obcí na severovýchodě okresu Znojmo </a:t>
            </a:r>
          </a:p>
          <a:p>
            <a:r>
              <a:rPr lang="cs-CZ" dirty="0" smtClean="0"/>
              <a:t>Sdruženými obcemi jsou: Miroslav, Miroslavské Knínice, Damnice, Dolenice, Jiřice u </a:t>
            </a:r>
            <a:r>
              <a:rPr lang="cs-CZ" dirty="0" err="1" smtClean="0"/>
              <a:t>Miroslavi</a:t>
            </a:r>
            <a:r>
              <a:rPr lang="cs-CZ" dirty="0" smtClean="0"/>
              <a:t>, Suchohrdly u </a:t>
            </a:r>
            <a:r>
              <a:rPr lang="cs-CZ" dirty="0" err="1" smtClean="0"/>
              <a:t>Miroslavi</a:t>
            </a:r>
            <a:r>
              <a:rPr lang="cs-CZ" dirty="0" smtClean="0"/>
              <a:t>, Skalice a Hostěradice, tedy obec, kde žijeme a kam chodíme do školy</a:t>
            </a:r>
          </a:p>
          <a:p>
            <a:r>
              <a:rPr lang="cs-CZ" dirty="0" smtClean="0"/>
              <a:t>Obce společně usilují o rozvoj </a:t>
            </a:r>
            <a:r>
              <a:rPr lang="cs-CZ" dirty="0" err="1" smtClean="0"/>
              <a:t>mikroregionu</a:t>
            </a:r>
            <a:r>
              <a:rPr lang="cs-CZ" dirty="0" smtClean="0"/>
              <a:t> v rámci Jihomoravského kraje (kultura, vzdělávání, cestovní ruch apod.)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Mikroregion</a:t>
            </a:r>
            <a:r>
              <a:rPr lang="cs-CZ" dirty="0" smtClean="0"/>
              <a:t> </a:t>
            </a:r>
            <a:r>
              <a:rPr lang="cs-CZ" dirty="0" err="1" smtClean="0"/>
              <a:t>Miroslavsko</a:t>
            </a:r>
            <a:r>
              <a:rPr lang="cs-CZ" dirty="0" smtClean="0"/>
              <a:t> - mapa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41759" r="45722" b="4241"/>
          <a:stretch>
            <a:fillRect/>
          </a:stretch>
        </p:blipFill>
        <p:spPr bwMode="auto">
          <a:xfrm>
            <a:off x="827584" y="1628800"/>
            <a:ext cx="7560840" cy="4701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Kříž 4"/>
          <p:cNvSpPr/>
          <p:nvPr/>
        </p:nvSpPr>
        <p:spPr>
          <a:xfrm>
            <a:off x="1691680" y="2780928"/>
            <a:ext cx="288032" cy="288032"/>
          </a:xfrm>
          <a:prstGeom prst="pl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říž 5"/>
          <p:cNvSpPr/>
          <p:nvPr/>
        </p:nvSpPr>
        <p:spPr>
          <a:xfrm>
            <a:off x="2915816" y="3501008"/>
            <a:ext cx="288032" cy="288032"/>
          </a:xfrm>
          <a:prstGeom prst="pl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říž 6"/>
          <p:cNvSpPr/>
          <p:nvPr/>
        </p:nvSpPr>
        <p:spPr>
          <a:xfrm>
            <a:off x="4716016" y="3645024"/>
            <a:ext cx="288032" cy="288032"/>
          </a:xfrm>
          <a:prstGeom prst="pl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říž 7"/>
          <p:cNvSpPr/>
          <p:nvPr/>
        </p:nvSpPr>
        <p:spPr>
          <a:xfrm>
            <a:off x="6444208" y="3789040"/>
            <a:ext cx="288032" cy="288032"/>
          </a:xfrm>
          <a:prstGeom prst="pl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říž 8"/>
          <p:cNvSpPr/>
          <p:nvPr/>
        </p:nvSpPr>
        <p:spPr>
          <a:xfrm>
            <a:off x="6516216" y="5589240"/>
            <a:ext cx="288032" cy="288032"/>
          </a:xfrm>
          <a:prstGeom prst="pl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říž 9"/>
          <p:cNvSpPr/>
          <p:nvPr/>
        </p:nvSpPr>
        <p:spPr>
          <a:xfrm>
            <a:off x="6876256" y="5013176"/>
            <a:ext cx="288032" cy="288032"/>
          </a:xfrm>
          <a:prstGeom prst="pl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říž 10"/>
          <p:cNvSpPr/>
          <p:nvPr/>
        </p:nvSpPr>
        <p:spPr>
          <a:xfrm>
            <a:off x="7596336" y="5085184"/>
            <a:ext cx="288032" cy="288032"/>
          </a:xfrm>
          <a:prstGeom prst="pl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říž 11"/>
          <p:cNvSpPr/>
          <p:nvPr/>
        </p:nvSpPr>
        <p:spPr>
          <a:xfrm>
            <a:off x="4932040" y="1988840"/>
            <a:ext cx="288032" cy="288032"/>
          </a:xfrm>
          <a:prstGeom prst="pl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Centrum </a:t>
            </a:r>
            <a:r>
              <a:rPr lang="cs-CZ" sz="3600" dirty="0" err="1" smtClean="0"/>
              <a:t>mikroregionu</a:t>
            </a:r>
            <a:r>
              <a:rPr lang="cs-CZ" sz="3600" dirty="0" smtClean="0"/>
              <a:t> – Město Miroslav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Nejznámějšími památkami </a:t>
            </a:r>
            <a:r>
              <a:rPr lang="cs-CZ" dirty="0" err="1" smtClean="0"/>
              <a:t>Miroslavi</a:t>
            </a:r>
            <a:r>
              <a:rPr lang="cs-CZ" dirty="0" smtClean="0"/>
              <a:t> jsou kostely, zámek a židovský hřbitov 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Miroslavi</a:t>
            </a:r>
            <a:r>
              <a:rPr lang="cs-CZ" dirty="0" smtClean="0"/>
              <a:t> se pořádá spousta kulturních akcí, které mohou přilákat turisty: </a:t>
            </a:r>
            <a:r>
              <a:rPr lang="cs-CZ" dirty="0" err="1" smtClean="0"/>
              <a:t>Meruňkobraní</a:t>
            </a:r>
            <a:r>
              <a:rPr lang="cs-CZ" dirty="0" smtClean="0"/>
              <a:t>, každoroční krojované hody, </a:t>
            </a:r>
            <a:r>
              <a:rPr lang="cs-CZ" dirty="0" err="1" smtClean="0"/>
              <a:t>Gulášovka</a:t>
            </a:r>
            <a:r>
              <a:rPr lang="cs-CZ" dirty="0" smtClean="0"/>
              <a:t>, vinné košty a podobně</a:t>
            </a:r>
          </a:p>
          <a:p>
            <a:r>
              <a:rPr lang="cs-CZ" dirty="0" smtClean="0"/>
              <a:t>Miroslav i celý </a:t>
            </a:r>
            <a:r>
              <a:rPr lang="cs-CZ" dirty="0" err="1" smtClean="0"/>
              <a:t>mikroregion</a:t>
            </a:r>
            <a:r>
              <a:rPr lang="cs-CZ" dirty="0" smtClean="0"/>
              <a:t> leží na cyklistických trasách jižní Moravy</a:t>
            </a:r>
          </a:p>
        </p:txBody>
      </p:sp>
      <p:pic>
        <p:nvPicPr>
          <p:cNvPr id="4098" name="Picture 2" descr="http://www.images.atlasceska.cz/images/pamatky/velka/16932/v31391_Zidovsky-hrbitov-Mirosla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456888"/>
            <a:ext cx="3096344" cy="2322258"/>
          </a:xfrm>
          <a:prstGeom prst="rect">
            <a:avLst/>
          </a:prstGeom>
          <a:noFill/>
        </p:spPr>
      </p:pic>
      <p:pic>
        <p:nvPicPr>
          <p:cNvPr id="4100" name="Picture 4" descr="http://g.denik.cz/69/8d/112_gulasovka_miroslav_035_denik-3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098750"/>
            <a:ext cx="3619500" cy="27146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Hostěradice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zajímavým památkám obce </a:t>
            </a:r>
            <a:r>
              <a:rPr lang="cs-CZ" dirty="0" err="1"/>
              <a:t>H</a:t>
            </a:r>
            <a:r>
              <a:rPr lang="cs-CZ" dirty="0" err="1" smtClean="0"/>
              <a:t>ostěradice</a:t>
            </a:r>
            <a:r>
              <a:rPr lang="cs-CZ" dirty="0" smtClean="0"/>
              <a:t> patří gotický kostel sv. Kunhuty, dále budova staré radnice, nebo některé historické měšťanské domy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1506" name="Picture 2" descr="http://www.farnost-hosteradice.cz/imgs/uv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3861048"/>
            <a:ext cx="4572000" cy="2800351"/>
          </a:xfrm>
          <a:prstGeom prst="rect">
            <a:avLst/>
          </a:prstGeom>
          <a:noFill/>
        </p:spPr>
      </p:pic>
      <p:pic>
        <p:nvPicPr>
          <p:cNvPr id="21508" name="Picture 4" descr="http://www.kvh.estranky.cz/img/mid/2360/hosteradice-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2500" y="3926159"/>
            <a:ext cx="4381500" cy="27432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Z dalších obcí jsou významné zejména zámky v obcích Skalice a </a:t>
            </a:r>
            <a:r>
              <a:rPr lang="cs-CZ" sz="2800" b="1" dirty="0" err="1" smtClean="0"/>
              <a:t>Miroslavské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Knínice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zámku ve Skalici se nyní nachází domov pro seniory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Zámek v </a:t>
            </a:r>
            <a:r>
              <a:rPr lang="cs-CZ" dirty="0" err="1" smtClean="0"/>
              <a:t>Miroslavských</a:t>
            </a:r>
            <a:r>
              <a:rPr lang="cs-CZ" dirty="0" smtClean="0"/>
              <a:t> </a:t>
            </a:r>
            <a:r>
              <a:rPr lang="cs-CZ" dirty="0" err="1" smtClean="0"/>
              <a:t>Knínicích</a:t>
            </a:r>
            <a:r>
              <a:rPr lang="cs-CZ" dirty="0" smtClean="0"/>
              <a:t> je v současné době využíván zejména jako skladiště a archiv obecního úřadu, který zde má své kanceláře.</a:t>
            </a:r>
            <a:endParaRPr lang="cs-CZ" dirty="0"/>
          </a:p>
        </p:txBody>
      </p:sp>
      <p:pic>
        <p:nvPicPr>
          <p:cNvPr id="22530" name="Picture 2" descr="http://www.castles.cz/watermark.php?filename=image/pictures/260/opl260_1.jpg&amp;x=330&amp;y=23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284984"/>
            <a:ext cx="3648838" cy="2598416"/>
          </a:xfrm>
          <a:prstGeom prst="rect">
            <a:avLst/>
          </a:prstGeom>
          <a:noFill/>
        </p:spPr>
      </p:pic>
      <p:pic>
        <p:nvPicPr>
          <p:cNvPr id="22532" name="Picture 4" descr="http://img.geocaching.com/cache/9fd26d0d-a806-4833-97bb-2e4a7c52bc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4590" y="4221088"/>
            <a:ext cx="4154717" cy="17087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aktivity </a:t>
            </a:r>
            <a:r>
              <a:rPr lang="cs-CZ" dirty="0" err="1" smtClean="0"/>
              <a:t>mikroregionu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Mimo kulturního rozvoje </a:t>
            </a:r>
            <a:r>
              <a:rPr lang="cs-CZ" dirty="0" err="1" smtClean="0"/>
              <a:t>mikroregionu</a:t>
            </a:r>
            <a:r>
              <a:rPr lang="cs-CZ" dirty="0" smtClean="0"/>
              <a:t> má toto uskupení některé další zajímavé funkce </a:t>
            </a:r>
          </a:p>
          <a:p>
            <a:r>
              <a:rPr lang="cs-CZ" dirty="0" smtClean="0"/>
              <a:t>Starostové jednotlivých obcí společně řeší problémy týkající se zaměstnanosti, dopravní dostupnosti velkých měst jako je Znojmo nebo Brno, nebo ochranu přírody, která má v </a:t>
            </a:r>
            <a:r>
              <a:rPr lang="cs-CZ" dirty="0" err="1" smtClean="0"/>
              <a:t>mikroregionu</a:t>
            </a:r>
            <a:r>
              <a:rPr lang="cs-CZ" dirty="0" smtClean="0"/>
              <a:t> velmi důležité místo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http://cs.wikipedia.org/wiki/Mikroregion_Miroslavsko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www.mapy.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atlasceska.cz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jihomoravsky</a:t>
            </a:r>
            <a:r>
              <a:rPr lang="cs-CZ" dirty="0" smtClean="0">
                <a:hlinkClick r:id="rId4"/>
              </a:rPr>
              <a:t>-kraj/</a:t>
            </a:r>
            <a:r>
              <a:rPr lang="cs-CZ" dirty="0" err="1" smtClean="0">
                <a:hlinkClick r:id="rId4"/>
              </a:rPr>
              <a:t>zidovsky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hrbitov</a:t>
            </a:r>
            <a:r>
              <a:rPr lang="cs-CZ" dirty="0" smtClean="0">
                <a:hlinkClick r:id="rId4"/>
              </a:rPr>
              <a:t>-miroslav/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castles.cz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zamek</a:t>
            </a:r>
            <a:r>
              <a:rPr lang="cs-CZ" dirty="0" smtClean="0">
                <a:hlinkClick r:id="rId5"/>
              </a:rPr>
              <a:t>-skalice/galerie-</a:t>
            </a:r>
            <a:r>
              <a:rPr lang="cs-CZ" dirty="0" err="1" smtClean="0">
                <a:hlinkClick r:id="rId5"/>
              </a:rPr>
              <a:t>obrazky.html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6"/>
              </a:rPr>
              <a:t>http://miroslavske-kninice.cz/index.php?nid=831&amp;lid=cs&amp;oid=46731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mesto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miroslav.cz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vismo</a:t>
            </a:r>
            <a:r>
              <a:rPr lang="cs-CZ" dirty="0" smtClean="0">
                <a:hlinkClick r:id="rId7"/>
              </a:rPr>
              <a:t>/dokumenty2.asp?id_</a:t>
            </a:r>
            <a:r>
              <a:rPr lang="cs-CZ" dirty="0" err="1" smtClean="0">
                <a:hlinkClick r:id="rId7"/>
              </a:rPr>
              <a:t>org</a:t>
            </a:r>
            <a:r>
              <a:rPr lang="cs-CZ" dirty="0" smtClean="0">
                <a:hlinkClick r:id="rId7"/>
              </a:rPr>
              <a:t>=9537&amp;id=1289&amp;p1=1357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321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Mikroregion Miroslavsko</vt:lpstr>
      <vt:lpstr>Mikroregion Miroslavsko - mapa </vt:lpstr>
      <vt:lpstr>Centrum mikroregionu – Město Miroslav</vt:lpstr>
      <vt:lpstr>Hostěradice</vt:lpstr>
      <vt:lpstr>Z dalších obcí jsou významné zejména zámky v obcích Skalice a Miroslavské Knínice </vt:lpstr>
      <vt:lpstr>Další aktivity mikroregionu</vt:lpstr>
      <vt:lpstr>Zdroje: </vt:lpstr>
    </vt:vector>
  </TitlesOfParts>
  <Company>ALU CZ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sci</dc:creator>
  <cp:lastModifiedBy>Hosteradice4</cp:lastModifiedBy>
  <cp:revision>33</cp:revision>
  <dcterms:created xsi:type="dcterms:W3CDTF">2012-12-13T09:56:26Z</dcterms:created>
  <dcterms:modified xsi:type="dcterms:W3CDTF">2012-12-16T20:49:42Z</dcterms:modified>
</cp:coreProperties>
</file>