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47"/>
  </p:notesMasterIdLst>
  <p:sldIdLst>
    <p:sldId id="317" r:id="rId2"/>
    <p:sldId id="284" r:id="rId3"/>
    <p:sldId id="267" r:id="rId4"/>
    <p:sldId id="339" r:id="rId5"/>
    <p:sldId id="327" r:id="rId6"/>
    <p:sldId id="328" r:id="rId7"/>
    <p:sldId id="257" r:id="rId8"/>
    <p:sldId id="299" r:id="rId9"/>
    <p:sldId id="323" r:id="rId10"/>
    <p:sldId id="295" r:id="rId11"/>
    <p:sldId id="288" r:id="rId12"/>
    <p:sldId id="386" r:id="rId13"/>
    <p:sldId id="285" r:id="rId14"/>
    <p:sldId id="301" r:id="rId15"/>
    <p:sldId id="324" r:id="rId16"/>
    <p:sldId id="283" r:id="rId17"/>
    <p:sldId id="307" r:id="rId18"/>
    <p:sldId id="382" r:id="rId19"/>
    <p:sldId id="266" r:id="rId20"/>
    <p:sldId id="306" r:id="rId21"/>
    <p:sldId id="383" r:id="rId22"/>
    <p:sldId id="259" r:id="rId23"/>
    <p:sldId id="331" r:id="rId24"/>
    <p:sldId id="332" r:id="rId25"/>
    <p:sldId id="260" r:id="rId26"/>
    <p:sldId id="329" r:id="rId27"/>
    <p:sldId id="384" r:id="rId28"/>
    <p:sldId id="378" r:id="rId29"/>
    <p:sldId id="314" r:id="rId30"/>
    <p:sldId id="385" r:id="rId31"/>
    <p:sldId id="294" r:id="rId32"/>
    <p:sldId id="379" r:id="rId33"/>
    <p:sldId id="380" r:id="rId34"/>
    <p:sldId id="261" r:id="rId35"/>
    <p:sldId id="312" r:id="rId36"/>
    <p:sldId id="313" r:id="rId37"/>
    <p:sldId id="286" r:id="rId38"/>
    <p:sldId id="296" r:id="rId39"/>
    <p:sldId id="264" r:id="rId40"/>
    <p:sldId id="333" r:id="rId41"/>
    <p:sldId id="334" r:id="rId42"/>
    <p:sldId id="335" r:id="rId43"/>
    <p:sldId id="336" r:id="rId44"/>
    <p:sldId id="337" r:id="rId45"/>
    <p:sldId id="381" r:id="rId46"/>
  </p:sldIdLst>
  <p:sldSz cx="9144000" cy="6858000" type="screen4x3"/>
  <p:notesSz cx="6858000" cy="9144000"/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SimSun" pitchFamily="2" charset="-122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SimSun" pitchFamily="2" charset="-122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SimSun" pitchFamily="2" charset="-122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SimSun" pitchFamily="2" charset="-122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SimSun" pitchFamily="2" charset="-122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SimSun" pitchFamily="2" charset="-122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SimSun" pitchFamily="2" charset="-122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SimSun" pitchFamily="2" charset="-122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SimSun" pitchFamily="2" charset="-122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záhlaví 1"/>
          <p:cNvSpPr>
            <a:spLocks noGrp="1" noChangeArrowheads="1"/>
          </p:cNvSpPr>
          <p:nvPr>
            <p:ph type="hdr" sz="quarter" idx="4294967295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2051" name="Zástupný symbol pro datum 2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fld id="{3F575BA8-2551-4926-9A3D-72DCADCFEAF0}" type="datetime1">
              <a:rPr lang="en-US"/>
              <a:pPr>
                <a:defRPr/>
              </a:pPr>
              <a:t>8/19/2014</a:t>
            </a:fld>
            <a:endParaRPr lang="cs-CZ" altLang="en-US"/>
          </a:p>
        </p:txBody>
      </p:sp>
      <p:sp>
        <p:nvSpPr>
          <p:cNvPr id="13316" name="Zástupný symbol pro obrázek snímku 3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49157" name="Zástupný symbol pro poznámky 4"/>
          <p:cNvSpPr>
            <a:spLocks noGrp="1" noRot="1" noChangeAspect="1"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anchor="ctr"/>
          <a:lstStyle/>
          <a:p>
            <a:pPr eaLnBrk="0" hangingPunct="0">
              <a:spcBef>
                <a:spcPct val="30000"/>
              </a:spcBef>
              <a:defRPr/>
            </a:pPr>
            <a:r>
              <a:rPr lang="cs-CZ" altLang="en-US" sz="1200">
                <a:latin typeface="Arial" pitchFamily="34" charset="0"/>
                <a:cs typeface="+mn-cs"/>
              </a:rPr>
              <a:t>Klepnutím lze upravit styly předlohy textu.</a:t>
            </a:r>
          </a:p>
          <a:p>
            <a:pPr eaLnBrk="0" hangingPunct="0">
              <a:spcBef>
                <a:spcPct val="30000"/>
              </a:spcBef>
              <a:defRPr/>
            </a:pPr>
            <a:r>
              <a:rPr lang="cs-CZ" altLang="en-US" sz="1200">
                <a:latin typeface="Arial" pitchFamily="34" charset="0"/>
                <a:cs typeface="+mn-cs"/>
              </a:rPr>
              <a:t>Druhá úroveň</a:t>
            </a:r>
          </a:p>
          <a:p>
            <a:pPr eaLnBrk="0" hangingPunct="0">
              <a:spcBef>
                <a:spcPct val="30000"/>
              </a:spcBef>
              <a:defRPr/>
            </a:pPr>
            <a:r>
              <a:rPr lang="cs-CZ" altLang="en-US" sz="1200">
                <a:latin typeface="Arial" pitchFamily="34" charset="0"/>
                <a:cs typeface="+mn-cs"/>
              </a:rPr>
              <a:t>Třetí úroveň</a:t>
            </a:r>
          </a:p>
          <a:p>
            <a:pPr eaLnBrk="0" hangingPunct="0">
              <a:spcBef>
                <a:spcPct val="30000"/>
              </a:spcBef>
              <a:defRPr/>
            </a:pPr>
            <a:r>
              <a:rPr lang="cs-CZ" altLang="en-US" sz="1200">
                <a:latin typeface="Arial" pitchFamily="34" charset="0"/>
                <a:cs typeface="+mn-cs"/>
              </a:rPr>
              <a:t>Čtvrtá úroveň</a:t>
            </a:r>
          </a:p>
          <a:p>
            <a:pPr eaLnBrk="0" hangingPunct="0">
              <a:spcBef>
                <a:spcPct val="30000"/>
              </a:spcBef>
              <a:defRPr/>
            </a:pPr>
            <a:r>
              <a:rPr lang="cs-CZ" altLang="en-US" sz="1200">
                <a:latin typeface="Arial" pitchFamily="34" charset="0"/>
                <a:cs typeface="+mn-cs"/>
              </a:rPr>
              <a:t>Pátá úroveň</a:t>
            </a:r>
          </a:p>
        </p:txBody>
      </p:sp>
      <p:sp>
        <p:nvSpPr>
          <p:cNvPr id="2054" name="Zástupný symbol pro zápatí 5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2055" name="Zástupný symbol pro číslo snímku 6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fld id="{20D5FCF1-EFB1-4887-91FD-F9D307817743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notesStyle>
    <a:lvl1pPr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+mn-cs"/>
      </a:defRPr>
    </a:lvl1pPr>
    <a:lvl2pPr marL="4572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+mn-cs"/>
      </a:defRPr>
    </a:lvl2pPr>
    <a:lvl3pPr marL="9144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+mn-cs"/>
      </a:defRPr>
    </a:lvl3pPr>
    <a:lvl4pPr marL="13716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+mn-cs"/>
      </a:defRPr>
    </a:lvl4pPr>
    <a:lvl5pPr marL="18288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8E4984-AEC0-4B52-AF84-41DC35C56B39}" type="datetime1">
              <a:rPr lang="en-US"/>
              <a:pPr>
                <a:defRPr/>
              </a:pPr>
              <a:t>8/19/2014</a:t>
            </a:fld>
            <a:endParaRPr lang="cs-CZ" altLang="en-US" sz="18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5" name="Zástupný symbol pro zápatí 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Zástupný symbol pro číslo snímku 2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95542F-123D-4446-8E70-A547B78FF23D}" type="slidenum">
              <a:rPr lang="cs-CZ" altLang="en-US"/>
              <a:pPr>
                <a:defRPr/>
              </a:pPr>
              <a:t>‹#›</a:t>
            </a:fld>
            <a:endParaRPr lang="cs-CZ" altLang="en-US" sz="1800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145CF9-DF47-40A9-97AE-A3BF19285A8B}" type="datetime1">
              <a:rPr lang="en-US"/>
              <a:pPr>
                <a:defRPr/>
              </a:pPr>
              <a:t>8/19/2014</a:t>
            </a:fld>
            <a:endParaRPr lang="cs-CZ" altLang="en-US" sz="18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5" name="Zástupný symbol pro zápatí 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Zástupný symbol pro číslo snímku 2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26ABC5-05A1-4C52-B485-617B4E51D27A}" type="slidenum">
              <a:rPr lang="cs-CZ" altLang="en-US"/>
              <a:pPr>
                <a:defRPr/>
              </a:pPr>
              <a:t>‹#›</a:t>
            </a:fld>
            <a:endParaRPr lang="cs-CZ" altLang="en-US" sz="1800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45AA02-1B48-416E-B245-4BF740E7A6ED}" type="datetime1">
              <a:rPr lang="en-US"/>
              <a:pPr>
                <a:defRPr/>
              </a:pPr>
              <a:t>8/19/2014</a:t>
            </a:fld>
            <a:endParaRPr lang="cs-CZ" altLang="en-US" sz="18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5" name="Zástupný symbol pro zápatí 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Zástupný symbol pro číslo snímku 2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406A21-A3AD-4D04-A967-8F5741DD7A05}" type="slidenum">
              <a:rPr lang="cs-CZ" altLang="en-US"/>
              <a:pPr>
                <a:defRPr/>
              </a:pPr>
              <a:t>‹#›</a:t>
            </a:fld>
            <a:endParaRPr lang="cs-CZ" altLang="en-US" sz="1800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085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085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502280-22D7-453B-8356-244996F78611}" type="datetime1">
              <a:rPr lang="en-US"/>
              <a:pPr>
                <a:defRPr/>
              </a:pPr>
              <a:t>8/19/2014</a:t>
            </a:fld>
            <a:endParaRPr lang="cs-CZ" altLang="en-US" sz="18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6" name="Zástupný symbol pro zápatí 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Zástupný symbol pro číslo snímku 2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11D512-847C-403F-A8F3-D518A6CD4684}" type="slidenum">
              <a:rPr lang="cs-CZ" altLang="en-US"/>
              <a:pPr>
                <a:defRPr/>
              </a:pPr>
              <a:t>‹#›</a:t>
            </a:fld>
            <a:endParaRPr lang="cs-CZ" altLang="en-US" sz="1800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09CC69-0E5F-49DA-B462-335B6C46E17C}" type="datetime1">
              <a:rPr lang="en-US"/>
              <a:pPr>
                <a:defRPr/>
              </a:pPr>
              <a:t>8/19/2014</a:t>
            </a:fld>
            <a:endParaRPr lang="cs-CZ" altLang="en-US" sz="18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8" name="Zástupný symbol pro zápatí 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Zástupný symbol pro číslo snímku 2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961826-0454-4D7A-A64E-C93B52559BC7}" type="slidenum">
              <a:rPr lang="cs-CZ" altLang="en-US"/>
              <a:pPr>
                <a:defRPr/>
              </a:pPr>
              <a:t>‹#›</a:t>
            </a:fld>
            <a:endParaRPr lang="cs-CZ" altLang="en-US" sz="1800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D30357-4100-42C3-8D68-A242A59475F0}" type="datetime1">
              <a:rPr lang="en-US"/>
              <a:pPr>
                <a:defRPr/>
              </a:pPr>
              <a:t>8/19/2014</a:t>
            </a:fld>
            <a:endParaRPr lang="cs-CZ" altLang="en-US" sz="18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4" name="Zástupný symbol pro zápatí 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Zástupný symbol pro číslo snímku 2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7F016B-DDE0-4DF4-A3E7-D9FC66058D88}" type="slidenum">
              <a:rPr lang="cs-CZ" altLang="en-US"/>
              <a:pPr>
                <a:defRPr/>
              </a:pPr>
              <a:t>‹#›</a:t>
            </a:fld>
            <a:endParaRPr lang="cs-CZ" altLang="en-US" sz="1800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F22CC9-8286-4D05-932D-DA52F5DBFA21}" type="datetime1">
              <a:rPr lang="en-US"/>
              <a:pPr>
                <a:defRPr/>
              </a:pPr>
              <a:t>8/19/2014</a:t>
            </a:fld>
            <a:endParaRPr lang="cs-CZ" altLang="en-US" sz="18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3" name="Zástupný symbol pro zápatí 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Zástupný symbol pro číslo snímku 2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1305A-258F-4DE5-B1D5-7A92192F8DD8}" type="slidenum">
              <a:rPr lang="cs-CZ" altLang="en-US"/>
              <a:pPr>
                <a:defRPr/>
              </a:pPr>
              <a:t>‹#›</a:t>
            </a:fld>
            <a:endParaRPr lang="cs-CZ" altLang="en-US" sz="1800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72C898-D056-46B7-9950-E16A769464A4}" type="datetime1">
              <a:rPr lang="en-US"/>
              <a:pPr>
                <a:defRPr/>
              </a:pPr>
              <a:t>8/19/2014</a:t>
            </a:fld>
            <a:endParaRPr lang="cs-CZ" altLang="en-US" sz="18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6" name="Zástupný symbol pro zápatí 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Zástupný symbol pro číslo snímku 2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E225F3-BF26-48F7-94FA-F7A8E6D489B6}" type="slidenum">
              <a:rPr lang="cs-CZ" altLang="en-US"/>
              <a:pPr>
                <a:defRPr/>
              </a:pPr>
              <a:t>‹#›</a:t>
            </a:fld>
            <a:endParaRPr lang="cs-CZ" altLang="en-US" sz="1800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>
              <a:sym typeface="HG明朝B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90ED12-462A-4ADC-9006-4F9786BE5429}" type="datetime1">
              <a:rPr lang="en-US"/>
              <a:pPr>
                <a:defRPr/>
              </a:pPr>
              <a:t>8/19/2014</a:t>
            </a:fld>
            <a:endParaRPr lang="cs-CZ" altLang="en-US" sz="18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6" name="Zástupný symbol pro zápatí 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Zástupný symbol pro číslo snímku 2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ACE05D-4441-4BB8-8DC5-E46B764DAECF}" type="slidenum">
              <a:rPr lang="cs-CZ" altLang="en-US"/>
              <a:pPr>
                <a:defRPr/>
              </a:pPr>
              <a:t>‹#›</a:t>
            </a:fld>
            <a:endParaRPr lang="cs-CZ" altLang="en-US" sz="1800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415801-9B36-4EE8-BFDF-E1450E28E3A4}" type="datetime1">
              <a:rPr lang="en-US"/>
              <a:pPr>
                <a:defRPr/>
              </a:pPr>
              <a:t>8/19/2014</a:t>
            </a:fld>
            <a:endParaRPr lang="cs-CZ" altLang="en-US" sz="18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5" name="Zástupný symbol pro zápatí 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Zástupný symbol pro číslo snímku 2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53F554-16A9-43D0-9210-5BB070FF7FD9}" type="slidenum">
              <a:rPr lang="cs-CZ" altLang="en-US"/>
              <a:pPr>
                <a:defRPr/>
              </a:pPr>
              <a:t>‹#›</a:t>
            </a:fld>
            <a:endParaRPr lang="cs-CZ" altLang="en-US" sz="1800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60340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60340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AA95F1-280A-49E1-95E9-1D91FDB58F81}" type="datetime1">
              <a:rPr lang="en-US"/>
              <a:pPr>
                <a:defRPr/>
              </a:pPr>
              <a:t>8/19/2014</a:t>
            </a:fld>
            <a:endParaRPr lang="cs-CZ" altLang="en-US" sz="18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5" name="Zástupný symbol pro zápatí 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Zástupný symbol pro číslo snímku 2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DB7A76-E3DC-43EF-967F-75893777611E}" type="slidenum">
              <a:rPr lang="cs-CZ" altLang="en-US"/>
              <a:pPr>
                <a:defRPr/>
              </a:pPr>
              <a:t>‹#›</a:t>
            </a:fld>
            <a:endParaRPr lang="cs-CZ" altLang="en-US" sz="1800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21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zh-CN" smtClean="0">
                <a:sym typeface="HG丸ｺﾞｼｯｸM-PRO"/>
              </a:rPr>
              <a:t>Klepnutím lze upravit styl předlohy nadpisů.</a:t>
            </a:r>
          </a:p>
        </p:txBody>
      </p:sp>
      <p:sp>
        <p:nvSpPr>
          <p:cNvPr id="1027" name="Zástupný symbol pro text 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zh-CN" smtClean="0">
                <a:sym typeface="HG明朝B"/>
              </a:rPr>
              <a:t>Klepnutím lze upravit styly předlohy textu.</a:t>
            </a:r>
          </a:p>
          <a:p>
            <a:pPr lvl="1"/>
            <a:r>
              <a:rPr lang="cs-CZ" altLang="zh-CN" smtClean="0">
                <a:sym typeface="HG明朝B"/>
              </a:rPr>
              <a:t>Druhá úroveň</a:t>
            </a:r>
          </a:p>
          <a:p>
            <a:pPr lvl="2"/>
            <a:r>
              <a:rPr lang="cs-CZ" altLang="zh-CN" smtClean="0">
                <a:sym typeface="HG明朝B"/>
              </a:rPr>
              <a:t>Třetí úroveň</a:t>
            </a:r>
          </a:p>
          <a:p>
            <a:pPr lvl="3"/>
            <a:r>
              <a:rPr lang="cs-CZ" altLang="zh-CN" smtClean="0">
                <a:sym typeface="HG明朝B"/>
              </a:rPr>
              <a:t>Čtvrtá úroveň</a:t>
            </a:r>
          </a:p>
          <a:p>
            <a:pPr lvl="4"/>
            <a:r>
              <a:rPr lang="cs-CZ" altLang="zh-CN" smtClean="0">
                <a:sym typeface="HG明朝B"/>
              </a:rPr>
              <a:t>Pátá úroveň</a:t>
            </a:r>
          </a:p>
        </p:txBody>
      </p:sp>
      <p:sp>
        <p:nvSpPr>
          <p:cNvPr id="1028" name="Zástupný symbol pro datum 1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416675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BABABA"/>
                </a:solidFill>
                <a:latin typeface="+mn-lt"/>
                <a:cs typeface="+mn-cs"/>
                <a:sym typeface="Book Antiqua" pitchFamily="18" charset="0"/>
              </a:defRPr>
            </a:lvl1pPr>
          </a:lstStyle>
          <a:p>
            <a:pPr>
              <a:defRPr/>
            </a:pPr>
            <a:fld id="{3ACA5C9B-7D4D-4C36-9C37-B6EC10D37C72}" type="datetime1">
              <a:rPr lang="en-US"/>
              <a:pPr>
                <a:defRPr/>
              </a:pPr>
              <a:t>8/19/2014</a:t>
            </a:fld>
            <a:endParaRPr lang="cs-CZ" altLang="en-US" sz="1800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1029" name="Zástupný symbol pro zápatí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416675"/>
            <a:ext cx="2895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BABABA"/>
                </a:solidFill>
                <a:latin typeface="+mn-lt"/>
                <a:cs typeface="+mn-cs"/>
                <a:sym typeface="Book Antiqua" pitchFamily="18" charset="0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1030" name="Zástupný symbol pro číslo snímku 2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924800" y="6416675"/>
            <a:ext cx="7620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vert="horz" wrap="square" lIns="0" tIns="45720" rIns="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BABABA"/>
                </a:solidFill>
                <a:latin typeface="+mn-lt"/>
                <a:cs typeface="+mn-cs"/>
                <a:sym typeface="Book Antiqua" pitchFamily="18" charset="0"/>
              </a:defRPr>
            </a:lvl1pPr>
          </a:lstStyle>
          <a:p>
            <a:pPr>
              <a:defRPr/>
            </a:pPr>
            <a:fld id="{18FF75FF-3F12-4778-BA18-5614FDB74D2A}" type="slidenum">
              <a:rPr lang="cs-CZ" altLang="en-US"/>
              <a:pPr>
                <a:defRPr/>
              </a:pPr>
              <a:t>‹#›</a:t>
            </a:fld>
            <a:endParaRPr lang="cs-CZ" altLang="en-US" sz="1800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79" r:id="rId1"/>
    <p:sldLayoutId id="2147483778" r:id="rId2"/>
    <p:sldLayoutId id="2147483777" r:id="rId3"/>
    <p:sldLayoutId id="2147483776" r:id="rId4"/>
    <p:sldLayoutId id="2147483775" r:id="rId5"/>
    <p:sldLayoutId id="2147483774" r:id="rId6"/>
    <p:sldLayoutId id="2147483773" r:id="rId7"/>
    <p:sldLayoutId id="2147483772" r:id="rId8"/>
    <p:sldLayoutId id="2147483771" r:id="rId9"/>
    <p:sldLayoutId id="2147483770" r:id="rId10"/>
    <p:sldLayoutId id="214748376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+mj-lt"/>
          <a:ea typeface="+mj-ea"/>
          <a:cs typeface="+mj-cs"/>
          <a:sym typeface="HG丸ｺﾞｼｯｸM-PRO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" pitchFamily="34" charset="0"/>
          <a:ea typeface="SimHei" pitchFamily="49" charset="-122"/>
          <a:sym typeface="HG丸ｺﾞｼｯｸM-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" pitchFamily="34" charset="0"/>
          <a:ea typeface="SimHei" pitchFamily="49" charset="-122"/>
          <a:sym typeface="HG丸ｺﾞｼｯｸM-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" pitchFamily="34" charset="0"/>
          <a:ea typeface="SimHei" pitchFamily="49" charset="-122"/>
          <a:sym typeface="HG丸ｺﾞｼｯｸM-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" pitchFamily="34" charset="0"/>
          <a:ea typeface="SimHei" pitchFamily="49" charset="-122"/>
          <a:sym typeface="HG丸ｺﾞｼｯｸM-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" pitchFamily="34" charset="0"/>
          <a:ea typeface="SimHei" pitchFamily="49" charset="-122"/>
          <a:sym typeface="HG丸ｺﾞｼｯｸM-PRO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" pitchFamily="34" charset="0"/>
          <a:ea typeface="SimHei" pitchFamily="49" charset="-122"/>
          <a:sym typeface="HG丸ｺﾞｼｯｸM-PRO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" pitchFamily="34" charset="0"/>
          <a:ea typeface="SimHei" pitchFamily="49" charset="-122"/>
          <a:sym typeface="HG丸ｺﾞｼｯｸM-PRO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" pitchFamily="34" charset="0"/>
          <a:ea typeface="SimHei" pitchFamily="49" charset="-122"/>
          <a:sym typeface="HG丸ｺﾞｼｯｸM-PRO" charset="0"/>
        </a:defRPr>
      </a:lvl9pPr>
    </p:titleStyle>
    <p:bodyStyle>
      <a:lvl1pPr marL="547688" indent="-411163" algn="l" defTabSz="0" rtl="0" eaLnBrk="0" fontAlgn="base" hangingPunct="0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>
          <a:solidFill>
            <a:schemeClr val="tx1"/>
          </a:solidFill>
          <a:latin typeface="+mn-lt"/>
          <a:ea typeface="+mn-ea"/>
          <a:cs typeface="+mn-cs"/>
          <a:sym typeface="HG明朝B"/>
        </a:defRPr>
      </a:lvl1pPr>
      <a:lvl2pPr marL="868363" indent="-280988" algn="l" defTabSz="0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>
          <a:solidFill>
            <a:schemeClr val="tx1"/>
          </a:solidFill>
          <a:latin typeface="+mn-lt"/>
          <a:ea typeface="+mn-ea"/>
          <a:sym typeface="HG明朝B"/>
        </a:defRPr>
      </a:lvl2pPr>
      <a:lvl3pPr marL="1133475" indent="-228600" algn="l" defTabSz="0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>
          <a:solidFill>
            <a:schemeClr val="tx1"/>
          </a:solidFill>
          <a:latin typeface="+mn-lt"/>
          <a:ea typeface="+mn-ea"/>
          <a:sym typeface="HG明朝B"/>
        </a:defRPr>
      </a:lvl3pPr>
      <a:lvl4pPr marL="1352550" indent="-182563" algn="l" defTabSz="0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>
          <a:solidFill>
            <a:schemeClr val="tx1"/>
          </a:solidFill>
          <a:latin typeface="+mn-lt"/>
          <a:ea typeface="+mn-ea"/>
          <a:sym typeface="HG明朝B"/>
        </a:defRPr>
      </a:lvl4pPr>
      <a:lvl5pPr marL="1544638" indent="-182563" algn="l" defTabSz="0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ea"/>
          <a:sym typeface="HG明朝B"/>
        </a:defRPr>
      </a:lvl5pPr>
      <a:lvl6pPr marL="2001838" indent="-182563" algn="l" defTabSz="0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ea"/>
          <a:sym typeface="HG明朝B" charset="0"/>
        </a:defRPr>
      </a:lvl6pPr>
      <a:lvl7pPr marL="2459038" indent="-182563" algn="l" defTabSz="0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ea"/>
          <a:sym typeface="HG明朝B" charset="0"/>
        </a:defRPr>
      </a:lvl7pPr>
      <a:lvl8pPr marL="2916238" indent="-182563" algn="l" defTabSz="0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ea"/>
          <a:sym typeface="HG明朝B" charset="0"/>
        </a:defRPr>
      </a:lvl8pPr>
      <a:lvl9pPr marL="3373438" indent="-182563" algn="l" defTabSz="0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ea"/>
          <a:sym typeface="HG明朝B" charset="0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e/Flag_of_the_United_Kingdom.svg" TargetMode="External"/><Relationship Id="rId2" Type="http://schemas.openxmlformats.org/officeDocument/2006/relationships/hyperlink" Target="//upload.wikimedia.org/wikipedia/commons/b/bc/Flag_of_Finland.sv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9/9a/EU_location_UK.pn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9/9a/EU_location_UK.pn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a/a2/Uk_topo_en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a/a2/Uk_topo_en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Turks_a_Caicos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" name="Group 2"/>
          <p:cNvGraphicFramePr>
            <a:graphicFrameLocks noGrp="1"/>
          </p:cNvGraphicFramePr>
          <p:nvPr/>
        </p:nvGraphicFramePr>
        <p:xfrm>
          <a:off x="665163" y="296863"/>
          <a:ext cx="7813675" cy="5010150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735013">
                <a:tc gridSpan="2">
                  <a:txBody>
                    <a:bodyPr/>
                    <a:lstStyle/>
                    <a:p>
                      <a:pPr marL="0" marR="0" lvl="0" indent="136525" algn="ctr" defTabSz="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DIGIT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Á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LN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Í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 UČEBN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Í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 MATERI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Á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L</a:t>
                      </a:r>
                      <a:endParaRPr kumimoji="0" lang="cs-CZ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 Antiqua" pitchFamily="18" charset="0"/>
                        <a:ea typeface="SimSun" pitchFamily="2" charset="-122"/>
                        <a:sym typeface="HG明朝B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136525" algn="l" defTabSz="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Č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í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slo projektu</a:t>
                      </a:r>
                      <a:endParaRPr kumimoji="0" lang="cs-CZ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 Antiqua" pitchFamily="18" charset="0"/>
                        <a:ea typeface="SimSun" pitchFamily="2" charset="-122"/>
                        <a:sym typeface="HG明朝B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136525" algn="l" defTabSz="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CZ.1.07/1.5.00/34.0967 </a:t>
                      </a:r>
                      <a:endParaRPr kumimoji="0" lang="cs-CZ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 Antiqua" pitchFamily="18" charset="0"/>
                        <a:ea typeface="SimSun" pitchFamily="2" charset="-122"/>
                        <a:sym typeface="HG明朝B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136525" algn="l" defTabSz="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N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á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zev projektu</a:t>
                      </a:r>
                      <a:endParaRPr kumimoji="0" lang="cs-CZ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 Antiqua" pitchFamily="18" charset="0"/>
                        <a:ea typeface="SimSun" pitchFamily="2" charset="-122"/>
                        <a:sym typeface="HG明朝B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136525" algn="l" defTabSz="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Zlep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š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en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í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 podm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í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nek pro vzděl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á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v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á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n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í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 na MGO</a:t>
                      </a:r>
                      <a:endParaRPr kumimoji="0" lang="cs-CZ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 Antiqua" pitchFamily="18" charset="0"/>
                        <a:ea typeface="SimSun" pitchFamily="2" charset="-122"/>
                        <a:sym typeface="HG明朝B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136525" algn="l" defTabSz="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N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á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zev 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š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koly</a:t>
                      </a:r>
                      <a:endParaRPr kumimoji="0" lang="cs-CZ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 Antiqua" pitchFamily="18" charset="0"/>
                        <a:ea typeface="SimSun" pitchFamily="2" charset="-122"/>
                        <a:sym typeface="HG明朝B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136525" algn="l" defTabSz="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Matičn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í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 gymn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á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zium Ostrava,Dr. 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Š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merala 25/2565, 728 04, Ostrava</a:t>
                      </a:r>
                      <a:endParaRPr kumimoji="0" lang="cs-CZ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 Antiqua" pitchFamily="18" charset="0"/>
                        <a:ea typeface="SimSun" pitchFamily="2" charset="-122"/>
                        <a:sym typeface="HG明朝B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136525" algn="l" defTabSz="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N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á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zev materi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á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lu</a:t>
                      </a:r>
                      <a:endParaRPr kumimoji="0" lang="cs-CZ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 Antiqua" pitchFamily="18" charset="0"/>
                        <a:ea typeface="SimSun" pitchFamily="2" charset="-122"/>
                        <a:sym typeface="HG明朝B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136525" algn="l" defTabSz="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Region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á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ln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í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 geografie - </a:t>
                      </a:r>
                      <a:r>
                        <a:rPr kumimoji="0" lang="cs-CZ" altLang="zh-CN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sym typeface="HG明朝B" charset="0"/>
                        </a:rPr>
                        <a:t>Spojen</a:t>
                      </a:r>
                      <a:r>
                        <a:rPr kumimoji="0" lang="cs-CZ" altLang="zh-CN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Book Antiqua"/>
                          <a:ea typeface="SimSun" pitchFamily="2" charset="-122"/>
                          <a:sym typeface="HG明朝B" charset="0"/>
                        </a:rPr>
                        <a:t>é</a:t>
                      </a:r>
                      <a:r>
                        <a:rPr kumimoji="0" lang="cs-CZ" altLang="zh-CN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sym typeface="HG明朝B" charset="0"/>
                        </a:rPr>
                        <a:t> kr</a:t>
                      </a:r>
                      <a:r>
                        <a:rPr kumimoji="0" lang="cs-CZ" altLang="zh-CN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Book Antiqua"/>
                          <a:ea typeface="SimSun" pitchFamily="2" charset="-122"/>
                          <a:sym typeface="HG明朝B" charset="0"/>
                        </a:rPr>
                        <a:t>á</a:t>
                      </a:r>
                      <a:r>
                        <a:rPr kumimoji="0" lang="cs-CZ" altLang="zh-CN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sym typeface="HG明朝B" charset="0"/>
                        </a:rPr>
                        <a:t>lovstv</a:t>
                      </a:r>
                      <a:r>
                        <a:rPr kumimoji="0" lang="cs-CZ" altLang="zh-CN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Book Antiqua"/>
                          <a:ea typeface="SimSun" pitchFamily="2" charset="-122"/>
                          <a:sym typeface="HG明朝B" charset="0"/>
                        </a:rPr>
                        <a:t>í</a:t>
                      </a:r>
                      <a:r>
                        <a:rPr kumimoji="0" lang="cs-CZ" altLang="zh-CN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sym typeface="HG明朝B" charset="0"/>
                        </a:rPr>
                        <a:t> Velk</a:t>
                      </a:r>
                      <a:r>
                        <a:rPr kumimoji="0" lang="cs-CZ" altLang="zh-CN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Book Antiqua"/>
                          <a:ea typeface="SimSun" pitchFamily="2" charset="-122"/>
                          <a:sym typeface="HG明朝B" charset="0"/>
                        </a:rPr>
                        <a:t>é</a:t>
                      </a:r>
                      <a:r>
                        <a:rPr kumimoji="0" lang="cs-CZ" altLang="zh-CN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sym typeface="HG明朝B" charset="0"/>
                        </a:rPr>
                        <a:t> Brit</a:t>
                      </a:r>
                      <a:r>
                        <a:rPr kumimoji="0" lang="cs-CZ" altLang="zh-CN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Book Antiqua"/>
                          <a:ea typeface="SimSun" pitchFamily="2" charset="-122"/>
                          <a:sym typeface="HG明朝B" charset="0"/>
                        </a:rPr>
                        <a:t>á</a:t>
                      </a:r>
                      <a:r>
                        <a:rPr kumimoji="0" lang="cs-CZ" altLang="zh-CN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sym typeface="HG明朝B" charset="0"/>
                        </a:rPr>
                        <a:t>nie a Severn</a:t>
                      </a:r>
                      <a:r>
                        <a:rPr kumimoji="0" lang="cs-CZ" altLang="zh-CN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Book Antiqua"/>
                          <a:ea typeface="SimSun" pitchFamily="2" charset="-122"/>
                          <a:sym typeface="HG明朝B" charset="0"/>
                        </a:rPr>
                        <a:t>í</a:t>
                      </a:r>
                      <a:r>
                        <a:rPr kumimoji="0" lang="cs-CZ" altLang="zh-CN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sym typeface="HG明朝B" charset="0"/>
                        </a:rPr>
                        <a:t>ho Irska</a:t>
                      </a:r>
                      <a:endParaRPr kumimoji="0" lang="cs-CZ" altLang="zh-CN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Book Antiqua" pitchFamily="18" charset="0"/>
                        <a:ea typeface="SimSun" pitchFamily="2" charset="-122"/>
                        <a:sym typeface="HG明朝B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136525" algn="l" defTabSz="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Autor</a:t>
                      </a:r>
                      <a:endParaRPr kumimoji="0" lang="cs-CZ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 Antiqua" pitchFamily="18" charset="0"/>
                        <a:ea typeface="SimSun" pitchFamily="2" charset="-122"/>
                        <a:sym typeface="HG明朝B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136525" algn="l" defTabSz="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Petra Sta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š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icov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á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 Čejkov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á</a:t>
                      </a:r>
                      <a:endParaRPr kumimoji="0" lang="cs-CZ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 Antiqua" pitchFamily="18" charset="0"/>
                        <a:ea typeface="SimSun" pitchFamily="2" charset="-122"/>
                        <a:sym typeface="HG明朝B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136525" algn="l" defTabSz="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Tematický okruh</a:t>
                      </a:r>
                      <a:endParaRPr kumimoji="0" lang="cs-CZ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 Antiqua" pitchFamily="18" charset="0"/>
                        <a:ea typeface="SimSun" pitchFamily="2" charset="-122"/>
                        <a:sym typeface="HG明朝B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136525" algn="l" defTabSz="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Zeměpis 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–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 region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á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ln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í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 geografie Evropy</a:t>
                      </a:r>
                      <a:endParaRPr kumimoji="0" lang="cs-CZ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 Antiqua" pitchFamily="18" charset="0"/>
                        <a:ea typeface="SimSun" pitchFamily="2" charset="-122"/>
                        <a:sym typeface="HG明朝B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136525" algn="l" defTabSz="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Ročn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í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k</a:t>
                      </a:r>
                      <a:endParaRPr kumimoji="0" lang="cs-CZ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 Antiqua" pitchFamily="18" charset="0"/>
                        <a:ea typeface="SimSun" pitchFamily="2" charset="-122"/>
                        <a:sym typeface="HG明朝B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136525" algn="l" defTabSz="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2. ročn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í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k vy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šší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ho gymn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á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zia</a:t>
                      </a:r>
                      <a:endParaRPr kumimoji="0" lang="cs-CZ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 Antiqua" pitchFamily="18" charset="0"/>
                        <a:ea typeface="SimSun" pitchFamily="2" charset="-122"/>
                        <a:sym typeface="HG明朝B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136525" algn="l" defTabSz="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Vytvořeno</a:t>
                      </a:r>
                      <a:endParaRPr kumimoji="0" lang="cs-CZ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 Antiqua" pitchFamily="18" charset="0"/>
                        <a:ea typeface="SimSun" pitchFamily="2" charset="-122"/>
                        <a:sym typeface="HG明朝B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136525" algn="l" defTabSz="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28. 05. 2013</a:t>
                      </a:r>
                      <a:endParaRPr kumimoji="0" lang="cs-CZ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 Antiqua" pitchFamily="18" charset="0"/>
                        <a:ea typeface="SimSun" pitchFamily="2" charset="-122"/>
                        <a:sym typeface="HG明朝B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136525" algn="l" defTabSz="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Anotace</a:t>
                      </a:r>
                      <a:endParaRPr kumimoji="0" lang="cs-CZ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 Antiqua" pitchFamily="18" charset="0"/>
                        <a:ea typeface="SimSun" pitchFamily="2" charset="-122"/>
                        <a:sym typeface="HG明朝B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136525" algn="l" defTabSz="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Zkvalitněn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í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 výuky zeměpisu na MGO.</a:t>
                      </a:r>
                      <a:endParaRPr kumimoji="0" lang="cs-CZ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 Antiqua" pitchFamily="18" charset="0"/>
                        <a:ea typeface="SimSun" pitchFamily="2" charset="-122"/>
                        <a:sym typeface="HG明朝B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0713">
                <a:tc>
                  <a:txBody>
                    <a:bodyPr/>
                    <a:lstStyle/>
                    <a:p>
                      <a:pPr marL="0" marR="0" lvl="0" indent="136525" algn="l" defTabSz="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Metodický pokyn</a:t>
                      </a:r>
                      <a:endParaRPr kumimoji="0" lang="cs-CZ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 Antiqua" pitchFamily="18" charset="0"/>
                        <a:ea typeface="SimSun" pitchFamily="2" charset="-122"/>
                        <a:sym typeface="HG明朝B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136525" algn="l" defTabSz="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DUM je vytvořen v PowerPoint, k výuce je zapotřeb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í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 PC a dataprojektor či televize.</a:t>
                      </a:r>
                      <a:endParaRPr kumimoji="0" lang="cs-CZ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 Antiqua" pitchFamily="18" charset="0"/>
                        <a:ea typeface="SimSun" pitchFamily="2" charset="-122"/>
                        <a:sym typeface="HG明朝B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 gridSpan="2">
                  <a:txBody>
                    <a:bodyPr/>
                    <a:lstStyle/>
                    <a:p>
                      <a:pPr marL="0" marR="0" lvl="0" indent="136525" algn="ctr" defTabSz="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Pokud nen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í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 uvedeno jinak, použitý materi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á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l je z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 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vlastn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Book Antiqua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í</a:t>
                      </a:r>
                      <a:r>
                        <a:rPr kumimoji="0" lang="cs-CZ" altLang="zh-CN" sz="1200" b="1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SimSun" pitchFamily="2" charset="-122"/>
                          <a:cs typeface="Arial" pitchFamily="34" charset="0"/>
                          <a:sym typeface="Arial" pitchFamily="34" charset="0"/>
                        </a:rPr>
                        <a:t>ch zdrojů autora. </a:t>
                      </a:r>
                      <a:endParaRPr kumimoji="0" lang="cs-CZ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Book Antiqua" pitchFamily="18" charset="0"/>
                        <a:ea typeface="SimSun" pitchFamily="2" charset="-122"/>
                        <a:sym typeface="HG明朝B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7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4377" name="Picture 19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en-US">
                <a:solidFill>
                  <a:srgbClr val="FFFFFF"/>
                </a:solidFill>
                <a:sym typeface="HG明朝B"/>
              </a:rPr>
              <a:t>1.</a:t>
            </a:r>
            <a:endParaRPr lang="cs-CZ" altLang="en-US"/>
          </a:p>
        </p:txBody>
      </p:sp>
      <p:sp>
        <p:nvSpPr>
          <p:cNvPr id="15362" name="Rectangle 1">
            <a:hlinkClick r:id="rId2"/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endParaRPr lang="cs-CZ" altLang="en-US">
              <a:solidFill>
                <a:srgbClr val="FFFFFF"/>
              </a:solidFill>
              <a:sym typeface="HG明朝B"/>
            </a:endParaRPr>
          </a:p>
        </p:txBody>
      </p:sp>
      <p:sp>
        <p:nvSpPr>
          <p:cNvPr id="15363" name="Rectangle 2">
            <a:hlinkClick r:id="rId2"/>
          </p:cNvPr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endParaRPr lang="cs-CZ" altLang="en-US">
              <a:solidFill>
                <a:srgbClr val="FFFFFF"/>
              </a:solidFill>
              <a:sym typeface="HG明朝B"/>
            </a:endParaRPr>
          </a:p>
        </p:txBody>
      </p:sp>
      <p:sp>
        <p:nvSpPr>
          <p:cNvPr id="15364" name="Rectangle 3">
            <a:hlinkClick r:id="rId2"/>
          </p:cNvPr>
          <p:cNvSpPr>
            <a:spLocks noChangeArrowheads="1"/>
          </p:cNvSpPr>
          <p:nvPr/>
        </p:nvSpPr>
        <p:spPr bwMode="auto">
          <a:xfrm>
            <a:off x="304800" y="3048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endParaRPr lang="cs-CZ" altLang="en-US">
              <a:solidFill>
                <a:srgbClr val="FFFFFF"/>
              </a:solidFill>
              <a:sym typeface="HG明朝B"/>
            </a:endParaRPr>
          </a:p>
        </p:txBody>
      </p:sp>
      <p:sp>
        <p:nvSpPr>
          <p:cNvPr id="15365" name="Rectangle 4">
            <a:hlinkClick r:id="rId2"/>
          </p:cNvPr>
          <p:cNvSpPr>
            <a:spLocks noChangeArrowheads="1"/>
          </p:cNvSpPr>
          <p:nvPr/>
        </p:nvSpPr>
        <p:spPr bwMode="auto">
          <a:xfrm>
            <a:off x="457200" y="457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endParaRPr lang="cs-CZ" altLang="en-US">
              <a:solidFill>
                <a:srgbClr val="FFFFFF"/>
              </a:solidFill>
              <a:sym typeface="HG明朝B"/>
            </a:endParaRPr>
          </a:p>
        </p:txBody>
      </p:sp>
      <p:sp>
        <p:nvSpPr>
          <p:cNvPr id="15366" name="Rectangle 5">
            <a:hlinkClick r:id="rId2"/>
          </p:cNvPr>
          <p:cNvSpPr>
            <a:spLocks noChangeArrowheads="1"/>
          </p:cNvSpPr>
          <p:nvPr/>
        </p:nvSpPr>
        <p:spPr bwMode="auto">
          <a:xfrm>
            <a:off x="609600" y="6096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endParaRPr lang="cs-CZ" altLang="en-US">
              <a:solidFill>
                <a:srgbClr val="FFFFFF"/>
              </a:solidFill>
              <a:sym typeface="HG明朝B"/>
            </a:endParaRPr>
          </a:p>
        </p:txBody>
      </p:sp>
      <p:sp>
        <p:nvSpPr>
          <p:cNvPr id="4104" name="Podnadpis 2"/>
          <p:cNvSpPr>
            <a:spLocks noChangeArrowheads="1"/>
          </p:cNvSpPr>
          <p:nvPr/>
        </p:nvSpPr>
        <p:spPr bwMode="auto">
          <a:xfrm>
            <a:off x="192088" y="477838"/>
            <a:ext cx="8537575" cy="2174875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/>
          <a:lstStyle/>
          <a:p>
            <a:pPr algn="ctr" eaLnBrk="0" hangingPunct="0">
              <a:buClr>
                <a:srgbClr val="F9F9F9"/>
              </a:buClr>
              <a:defRPr/>
            </a:pPr>
            <a:r>
              <a:rPr lang="cs-CZ" altLang="en-US" sz="4400" b="1" dirty="0">
                <a:solidFill>
                  <a:srgbClr val="FFFFFF"/>
                </a:solidFill>
                <a:latin typeface="+mn-lt"/>
                <a:cs typeface="+mn-cs"/>
                <a:sym typeface="HG明朝B" charset="0"/>
              </a:rPr>
              <a:t>Spojené království </a:t>
            </a:r>
            <a:br>
              <a:rPr lang="cs-CZ" altLang="en-US" sz="4400" b="1" dirty="0">
                <a:solidFill>
                  <a:srgbClr val="FFFFFF"/>
                </a:solidFill>
                <a:latin typeface="+mn-lt"/>
                <a:cs typeface="+mn-cs"/>
                <a:sym typeface="HG明朝B" charset="0"/>
              </a:rPr>
            </a:br>
            <a:r>
              <a:rPr lang="cs-CZ" altLang="en-US" sz="4400" b="1" dirty="0">
                <a:solidFill>
                  <a:srgbClr val="FFFFFF"/>
                </a:solidFill>
                <a:latin typeface="+mn-lt"/>
                <a:cs typeface="+mn-cs"/>
                <a:sym typeface="HG明朝B" charset="0"/>
              </a:rPr>
              <a:t>Velké Británie a Severního Irska</a:t>
            </a:r>
          </a:p>
        </p:txBody>
      </p:sp>
      <p:sp>
        <p:nvSpPr>
          <p:cNvPr id="15368" name="Rectangle 1">
            <a:hlinkClick r:id="rId3"/>
          </p:cNvPr>
          <p:cNvSpPr>
            <a:spLocks noChangeArrowheads="1"/>
          </p:cNvSpPr>
          <p:nvPr/>
        </p:nvSpPr>
        <p:spPr bwMode="auto">
          <a:xfrm>
            <a:off x="762000" y="762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endParaRPr lang="cs-CZ" altLang="en-US">
              <a:solidFill>
                <a:srgbClr val="FFFFFF"/>
              </a:solidFill>
              <a:sym typeface="HG明朝B"/>
            </a:endParaRPr>
          </a:p>
        </p:txBody>
      </p:sp>
      <p:sp>
        <p:nvSpPr>
          <p:cNvPr id="15369" name="Rectangle 2">
            <a:hlinkClick r:id="rId3"/>
          </p:cNvPr>
          <p:cNvSpPr>
            <a:spLocks noChangeArrowheads="1"/>
          </p:cNvSpPr>
          <p:nvPr/>
        </p:nvSpPr>
        <p:spPr bwMode="auto">
          <a:xfrm>
            <a:off x="914400" y="9144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endParaRPr lang="cs-CZ" altLang="en-US">
              <a:solidFill>
                <a:srgbClr val="FFFFFF"/>
              </a:solidFill>
              <a:sym typeface="HG明朝B"/>
            </a:endParaRPr>
          </a:p>
        </p:txBody>
      </p:sp>
      <p:sp>
        <p:nvSpPr>
          <p:cNvPr id="15370" name="Rectangle 3">
            <a:hlinkClick r:id="rId3"/>
          </p:cNvPr>
          <p:cNvSpPr>
            <a:spLocks noChangeArrowheads="1"/>
          </p:cNvSpPr>
          <p:nvPr/>
        </p:nvSpPr>
        <p:spPr bwMode="auto">
          <a:xfrm>
            <a:off x="1066800" y="10668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endParaRPr lang="cs-CZ" altLang="en-US">
              <a:solidFill>
                <a:srgbClr val="FFFFFF"/>
              </a:solidFill>
              <a:sym typeface="HG明朝B"/>
            </a:endParaRPr>
          </a:p>
        </p:txBody>
      </p:sp>
      <p:sp>
        <p:nvSpPr>
          <p:cNvPr id="15371" name="Rectangle 4">
            <a:hlinkClick r:id="rId3"/>
          </p:cNvPr>
          <p:cNvSpPr>
            <a:spLocks noChangeArrowheads="1"/>
          </p:cNvSpPr>
          <p:nvPr/>
        </p:nvSpPr>
        <p:spPr bwMode="auto">
          <a:xfrm>
            <a:off x="1219200" y="1219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endParaRPr lang="cs-CZ" altLang="en-US">
              <a:solidFill>
                <a:srgbClr val="FFFFFF"/>
              </a:solidFill>
              <a:sym typeface="HG明朝B"/>
            </a:endParaRPr>
          </a:p>
        </p:txBody>
      </p:sp>
      <p:pic>
        <p:nvPicPr>
          <p:cNvPr id="15372" name="Picture 1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90575" y="2336800"/>
            <a:ext cx="7581900" cy="379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Základní údaje</a:t>
            </a:r>
          </a:p>
        </p:txBody>
      </p:sp>
      <p:sp>
        <p:nvSpPr>
          <p:cNvPr id="16386" name="Zástupný symbol pro obsah 3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altLang="zh-CN" sz="2400" b="1" smtClean="0"/>
              <a:t>Spojené království Velké Británie a Severního Irska</a:t>
            </a:r>
            <a:r>
              <a:rPr lang="cs-CZ" altLang="zh-CN" sz="2400" smtClean="0"/>
              <a:t> (oficiálně zkráceně označované jako </a:t>
            </a:r>
            <a:r>
              <a:rPr lang="cs-CZ" altLang="zh-CN" sz="2400" b="1" smtClean="0"/>
              <a:t>Spojené království</a:t>
            </a:r>
            <a:r>
              <a:rPr lang="cs-CZ" altLang="zh-CN" sz="2400" smtClean="0"/>
              <a:t> nebo </a:t>
            </a:r>
            <a:r>
              <a:rPr lang="cs-CZ" altLang="zh-CN" sz="2400" b="1" smtClean="0"/>
              <a:t>Británie</a:t>
            </a:r>
            <a:r>
              <a:rPr lang="cs-CZ" altLang="zh-CN" sz="2400" smtClean="0"/>
              <a:t> a nepřesně označované jako </a:t>
            </a:r>
            <a:r>
              <a:rPr lang="cs-CZ" altLang="zh-CN" sz="2400" b="1" smtClean="0"/>
              <a:t>Velká Británie</a:t>
            </a:r>
            <a:r>
              <a:rPr lang="cs-CZ" altLang="zh-CN" sz="2400" smtClean="0"/>
              <a:t> nebo </a:t>
            </a:r>
            <a:r>
              <a:rPr lang="cs-CZ" altLang="zh-CN" sz="2400" i="1" smtClean="0"/>
              <a:t>Anglie</a:t>
            </a:r>
            <a:r>
              <a:rPr lang="cs-CZ" altLang="zh-CN" sz="2400" smtClean="0"/>
              <a:t>) je ostrovní stát přiléhající k severozápadu kontinentální Evropy. Zahrnuje ostrov Velká Británie, severovýchodní část ostrova Irsko, kde hraničí s Irskou republikou, a mnoho menších ostrovů</a:t>
            </a:r>
          </a:p>
          <a:p>
            <a:pPr eaLnBrk="1" hangingPunct="1"/>
            <a:r>
              <a:rPr lang="cs-CZ" altLang="zh-CN" sz="2400" smtClean="0"/>
              <a:t>Je parlamentní monarchií složenou ze čtyř zemí: Anglie, Skotska, Walesu a Severního Irska</a:t>
            </a:r>
          </a:p>
          <a:p>
            <a:pPr eaLnBrk="1" hangingPunct="1">
              <a:buFont typeface="Wingdings 2" pitchFamily="18" charset="2"/>
              <a:buNone/>
            </a:pPr>
            <a:endParaRPr lang="cs-CZ" altLang="zh-CN" sz="24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Základní údaje</a:t>
            </a:r>
          </a:p>
        </p:txBody>
      </p:sp>
      <p:sp>
        <p:nvSpPr>
          <p:cNvPr id="17410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altLang="zh-CN" sz="2400" smtClean="0"/>
              <a:t>poloha: 60°-70° severní šířky; 22°-30° východní délky</a:t>
            </a:r>
          </a:p>
          <a:p>
            <a:pPr eaLnBrk="1" hangingPunct="1"/>
            <a:r>
              <a:rPr lang="cs-CZ" altLang="zh-CN" sz="2400" smtClean="0"/>
              <a:t>rozloha: 243 610 km² (77. na světě)</a:t>
            </a:r>
          </a:p>
          <a:p>
            <a:pPr eaLnBrk="1" hangingPunct="1"/>
            <a:r>
              <a:rPr lang="cs-CZ" altLang="zh-CN" sz="2400" smtClean="0"/>
              <a:t>počet obyvatel: 62 041 000</a:t>
            </a:r>
          </a:p>
          <a:p>
            <a:pPr eaLnBrk="1" hangingPunct="1"/>
            <a:r>
              <a:rPr lang="cs-CZ" altLang="zh-CN" sz="2400" smtClean="0"/>
              <a:t>hustota osídlení: 255 ob. / km</a:t>
            </a:r>
          </a:p>
          <a:p>
            <a:pPr eaLnBrk="1" hangingPunct="1"/>
            <a:r>
              <a:rPr lang="cs-CZ" altLang="zh-CN" sz="2400" smtClean="0"/>
              <a:t>měna: euro (EUR)</a:t>
            </a:r>
          </a:p>
          <a:p>
            <a:pPr eaLnBrk="1" hangingPunct="1"/>
            <a:r>
              <a:rPr lang="cs-CZ" altLang="zh-CN" sz="2400" smtClean="0"/>
              <a:t>jazyk : angličtina</a:t>
            </a:r>
          </a:p>
          <a:p>
            <a:pPr eaLnBrk="1" hangingPunct="1"/>
            <a:r>
              <a:rPr lang="cs-CZ" altLang="zh-CN" sz="2400" smtClean="0"/>
              <a:t>měna : Libra (GBR)</a:t>
            </a:r>
          </a:p>
          <a:p>
            <a:pPr eaLnBrk="1" hangingPunct="1"/>
            <a:endParaRPr lang="cs-CZ" altLang="zh-CN" smtClean="0"/>
          </a:p>
        </p:txBody>
      </p:sp>
      <p:sp>
        <p:nvSpPr>
          <p:cNvPr id="17411" name="Obdélník 3"/>
          <p:cNvSpPr>
            <a:spLocks noChangeArrowheads="1"/>
          </p:cNvSpPr>
          <p:nvPr/>
        </p:nvSpPr>
        <p:spPr bwMode="auto">
          <a:xfrm>
            <a:off x="2286000" y="2413000"/>
            <a:ext cx="4572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endParaRPr lang="cs-CZ" altLang="en-US">
              <a:solidFill>
                <a:srgbClr val="FFFFFF"/>
              </a:solidFill>
              <a:sym typeface="HG明朝B"/>
            </a:endParaRPr>
          </a:p>
          <a:p>
            <a:pPr eaLnBrk="0" hangingPunct="0"/>
            <a:endParaRPr lang="cs-CZ" altLang="en-US">
              <a:solidFill>
                <a:srgbClr val="FFFFFF"/>
              </a:solidFill>
              <a:sym typeface="HG明朝B"/>
            </a:endParaRPr>
          </a:p>
          <a:p>
            <a:pPr eaLnBrk="0" hangingPunct="0"/>
            <a:endParaRPr lang="cs-CZ" altLang="en-US">
              <a:solidFill>
                <a:srgbClr val="FFFFFF"/>
              </a:solidFill>
              <a:sym typeface="HG明朝B"/>
            </a:endParaRPr>
          </a:p>
          <a:p>
            <a:pPr eaLnBrk="0" hangingPunct="0"/>
            <a:endParaRPr lang="cs-CZ" altLang="en-US">
              <a:solidFill>
                <a:srgbClr val="FFFFFF"/>
              </a:solidFill>
              <a:sym typeface="HG明朝B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Podnadpis 2"/>
          <p:cNvSpPr>
            <a:spLocks noChangeArrowheads="1"/>
          </p:cNvSpPr>
          <p:nvPr/>
        </p:nvSpPr>
        <p:spPr bwMode="auto">
          <a:xfrm>
            <a:off x="1428750" y="3000375"/>
            <a:ext cx="5929313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47688" indent="-411163" algn="ctr" eaLnBrk="0" hangingPunct="0">
              <a:spcBef>
                <a:spcPct val="20000"/>
              </a:spcBef>
              <a:buClr>
                <a:srgbClr val="F9F9F9"/>
              </a:buClr>
              <a:buSzPct val="65000"/>
            </a:pPr>
            <a:r>
              <a:rPr lang="cs-CZ" altLang="en-US" sz="4100" b="1" i="1">
                <a:solidFill>
                  <a:srgbClr val="FFFFFF"/>
                </a:solidFill>
                <a:latin typeface="Lucida Sans" pitchFamily="34" charset="0"/>
                <a:sym typeface="HG丸ｺﾞｼｯｸM-PRO"/>
              </a:rPr>
              <a:t> Poloha</a:t>
            </a:r>
            <a:endParaRPr lang="cs-CZ" altLang="en-US"/>
          </a:p>
        </p:txBody>
      </p:sp>
      <p:sp>
        <p:nvSpPr>
          <p:cNvPr id="18434" name="TextovéPole 5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en-US">
                <a:solidFill>
                  <a:srgbClr val="FFFFFF"/>
                </a:solidFill>
                <a:sym typeface="HG明朝B"/>
              </a:rPr>
              <a:t>2.</a:t>
            </a:r>
            <a:endParaRPr lang="cs-CZ" altLang="en-US"/>
          </a:p>
        </p:txBody>
      </p:sp>
      <p:pic>
        <p:nvPicPr>
          <p:cNvPr id="18435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0250" y="593725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Nadpis 1"/>
          <p:cNvSpPr>
            <a:spLocks noGrp="1" noChangeArrowheads="1"/>
          </p:cNvSpPr>
          <p:nvPr/>
        </p:nvSpPr>
        <p:spPr bwMode="auto">
          <a:xfrm>
            <a:off x="439738" y="2752725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altLang="en-US" sz="4100" b="1" i="1">
                <a:solidFill>
                  <a:schemeClr val="bg2"/>
                </a:solidFill>
                <a:latin typeface="Lucida Sans" pitchFamily="34" charset="0"/>
                <a:ea typeface="SimHei" pitchFamily="2" charset="-122"/>
                <a:sym typeface="HG丸ｺﾞｼｯｸM-PRO"/>
              </a:rPr>
              <a:t>Základní údaje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17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bldLvl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1838" y="576263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TextovéPole 5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en-US">
                <a:solidFill>
                  <a:srgbClr val="FFFFFF"/>
                </a:solidFill>
                <a:sym typeface="HG明朝B"/>
              </a:rPr>
              <a:t>2.</a:t>
            </a:r>
            <a:endParaRPr lang="cs-CZ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Poloha a povrch</a:t>
            </a:r>
          </a:p>
        </p:txBody>
      </p:sp>
      <p:sp>
        <p:nvSpPr>
          <p:cNvPr id="20482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pPr marL="549275" eaLnBrk="1" hangingPunct="1"/>
            <a:r>
              <a:rPr lang="cs-CZ" altLang="zh-CN" sz="2400" smtClean="0"/>
              <a:t>povrch je utvářený prvohorním vrásněním (jih Anglie a Walesu byl formován hercynským, střed a sever VB kaledonským vrásněním, ve čtvrtohorách formoval povrch ledovec)</a:t>
            </a:r>
          </a:p>
          <a:p>
            <a:pPr marL="549275" eaLnBrk="1" hangingPunct="1"/>
            <a:r>
              <a:rPr lang="cs-CZ" altLang="zh-CN" sz="2400" smtClean="0"/>
              <a:t>Skotsko tvoří hornatý kraj s pohořím Grampiany (Ben Nevis 1344 m)</a:t>
            </a:r>
          </a:p>
          <a:p>
            <a:pPr marL="549275" eaLnBrk="1" hangingPunct="1"/>
            <a:r>
              <a:rPr lang="cs-CZ" altLang="zh-CN" sz="2400" smtClean="0"/>
              <a:t>Severní Anglie je rozdělena vápencovými a žulovými hřbety horského pásma Pennin</a:t>
            </a:r>
          </a:p>
          <a:p>
            <a:pPr marL="549275" eaLnBrk="1" hangingPunct="1"/>
            <a:endParaRPr lang="cs-CZ" altLang="zh-CN" sz="2400" smtClean="0"/>
          </a:p>
          <a:p>
            <a:pPr marL="549275" eaLnBrk="1" hangingPunct="1"/>
            <a:endParaRPr lang="cs-CZ" altLang="zh-CN" sz="2400" smtClean="0"/>
          </a:p>
          <a:p>
            <a:pPr marL="549275" eaLnBrk="1" hangingPunct="1"/>
            <a:endParaRPr lang="cs-CZ" altLang="zh-CN" sz="2400" smtClean="0"/>
          </a:p>
          <a:p>
            <a:pPr marL="549275" eaLnBrk="1" hangingPunct="1">
              <a:buFont typeface="Wingdings 2" pitchFamily="18" charset="2"/>
              <a:buNone/>
            </a:pPr>
            <a:endParaRPr lang="cs-CZ" altLang="zh-CN" sz="2400" smtClean="0"/>
          </a:p>
          <a:p>
            <a:pPr marL="549275" eaLnBrk="1" hangingPunct="1"/>
            <a:endParaRPr lang="cs-CZ" altLang="zh-CN" sz="2400" smtClean="0"/>
          </a:p>
          <a:p>
            <a:pPr marL="549275" eaLnBrk="1" hangingPunct="1"/>
            <a:endParaRPr lang="cs-CZ" altLang="zh-CN" sz="240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číslo snímku 4"/>
          <p:cNvSpPr txBox="1">
            <a:spLocks noGrp="1" noChangeArrowheads="1"/>
          </p:cNvSpPr>
          <p:nvPr/>
        </p:nvSpPr>
        <p:spPr bwMode="auto">
          <a:xfrm>
            <a:off x="7924800" y="6416675"/>
            <a:ext cx="7620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 anchor="b"/>
          <a:lstStyle/>
          <a:p>
            <a:pPr algn="r"/>
            <a:fld id="{5F1CEFA4-DF33-404D-A229-1CD1FD46A918}" type="slidenum">
              <a:rPr lang="cs-CZ" altLang="en-US" sz="1200">
                <a:solidFill>
                  <a:srgbClr val="BABABA"/>
                </a:solidFill>
                <a:latin typeface="Book Antiqua" pitchFamily="18" charset="0"/>
                <a:sym typeface="Book Antiqua" pitchFamily="18" charset="0"/>
              </a:rPr>
              <a:pPr algn="r"/>
              <a:t>8</a:t>
            </a:fld>
            <a:endParaRPr lang="cs-CZ" altLang="en-US">
              <a:sym typeface="Book Antiqua" pitchFamily="18" charset="0"/>
            </a:endParaRPr>
          </a:p>
        </p:txBody>
      </p:sp>
      <p:sp>
        <p:nvSpPr>
          <p:cNvPr id="21506" name="TextovéPole 3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en-US">
                <a:solidFill>
                  <a:srgbClr val="FFFFFF"/>
                </a:solidFill>
                <a:sym typeface="HG明朝B"/>
              </a:rPr>
              <a:t>3.</a:t>
            </a:r>
            <a:endParaRPr lang="cs-CZ" altLang="en-US"/>
          </a:p>
        </p:txBody>
      </p:sp>
      <p:pic>
        <p:nvPicPr>
          <p:cNvPr id="21507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313" y="382588"/>
            <a:ext cx="3695700" cy="603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8" name="Nadpis 1"/>
          <p:cNvSpPr>
            <a:spLocks noGrp="1" noChangeArrowheads="1"/>
          </p:cNvSpPr>
          <p:nvPr/>
        </p:nvSpPr>
        <p:spPr bwMode="auto">
          <a:xfrm>
            <a:off x="447675" y="2955925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altLang="en-US" sz="4100" b="1" i="1">
                <a:solidFill>
                  <a:schemeClr val="bg2"/>
                </a:solidFill>
                <a:latin typeface="Lucida Sans" pitchFamily="34" charset="0"/>
                <a:ea typeface="SimHei" pitchFamily="2" charset="-122"/>
                <a:sym typeface="HG丸ｺﾞｼｯｸM-PRO"/>
              </a:rPr>
              <a:t>Fyzická mapa</a:t>
            </a:r>
          </a:p>
        </p:txBody>
      </p:sp>
    </p:spTree>
  </p:cSld>
  <p:clrMapOvr>
    <a:masterClrMapping/>
  </p:clrMapOvr>
  <p:transition advClick="0" advTm="0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313" y="382588"/>
            <a:ext cx="3695700" cy="603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0" name="TextovéPole 3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en-US">
                <a:solidFill>
                  <a:srgbClr val="FFFFFF"/>
                </a:solidFill>
                <a:sym typeface="HG明朝B"/>
              </a:rPr>
              <a:t>3.</a:t>
            </a:r>
            <a:endParaRPr lang="cs-CZ" altLang="en-US"/>
          </a:p>
        </p:txBody>
      </p:sp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Administrativní členění</a:t>
            </a:r>
          </a:p>
        </p:txBody>
      </p:sp>
      <p:sp>
        <p:nvSpPr>
          <p:cNvPr id="23554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altLang="zh-CN" sz="2400" smtClean="0"/>
              <a:t>Spojené království tvoří čtyři </a:t>
            </a:r>
            <a:r>
              <a:rPr lang="cs-CZ" altLang="zh-CN" sz="2400" b="1" smtClean="0"/>
              <a:t>země</a:t>
            </a:r>
            <a:r>
              <a:rPr lang="cs-CZ" altLang="zh-CN" sz="2400" smtClean="0"/>
              <a:t> – Anglie, Severní Irsko, Skotsko a Wales.</a:t>
            </a:r>
          </a:p>
          <a:p>
            <a:pPr eaLnBrk="1" hangingPunct="1"/>
            <a:r>
              <a:rPr lang="cs-CZ" altLang="zh-CN" sz="2400" smtClean="0"/>
              <a:t>Britská koruna má dále suverenitu nad tzv. korunními dependencemi, jakými jsou Ostrov Man, Jersey a Guernsey.</a:t>
            </a:r>
          </a:p>
          <a:p>
            <a:pPr eaLnBrk="1" hangingPunct="1"/>
            <a:r>
              <a:rPr lang="cs-CZ" altLang="zh-CN" sz="2400" smtClean="0"/>
              <a:t>Spojené království má dále čtrnáct zámořských teritorií po celém světě, což jsou poslední zbytky někdejšího Britského impéria</a:t>
            </a:r>
            <a:endParaRPr lang="cs-CZ" altLang="zh-CN" sz="2400" smtClean="0">
              <a:hlinkClick r:id="rId2" action="ppaction://hlinkfile" tooltip="Turks a Caico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4"/>
          <p:cNvSpPr>
            <a:spLocks noChangeArrowheads="1"/>
          </p:cNvSpPr>
          <p:nvPr/>
        </p:nvSpPr>
        <p:spPr bwMode="auto">
          <a:xfrm>
            <a:off x="8820150" y="620713"/>
            <a:ext cx="590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en-US">
                <a:solidFill>
                  <a:srgbClr val="FFFFFF"/>
                </a:solidFill>
                <a:sym typeface="HG明朝B"/>
              </a:rPr>
              <a:t>4.</a:t>
            </a:r>
            <a:endParaRPr lang="cs-CZ" altLang="en-US"/>
          </a:p>
        </p:txBody>
      </p:sp>
      <p:sp>
        <p:nvSpPr>
          <p:cNvPr id="24578" name="Nadpis 1"/>
          <p:cNvSpPr>
            <a:spLocks noGrp="1" noChangeArrowheads="1"/>
          </p:cNvSpPr>
          <p:nvPr/>
        </p:nvSpPr>
        <p:spPr bwMode="auto">
          <a:xfrm>
            <a:off x="447675" y="2955925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altLang="en-US" sz="4100" b="1" i="1">
              <a:solidFill>
                <a:schemeClr val="tx2"/>
              </a:solidFill>
              <a:latin typeface="Lucida Sans" pitchFamily="34" charset="0"/>
              <a:ea typeface="SimHei" pitchFamily="2" charset="-122"/>
              <a:sym typeface="HG丸ｺﾞｼｯｸM-PRO"/>
            </a:endParaRPr>
          </a:p>
        </p:txBody>
      </p:sp>
      <p:pic>
        <p:nvPicPr>
          <p:cNvPr id="24579" name="Picture 2" descr="http://upload.wikimedia.org/wikipedia/commons/thumb/1/1b/British_Isles_Euler_diagram_15_CS.svg/512px-British_Isles_Euler_diagram_15_CS.svg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8063" y="476250"/>
            <a:ext cx="7164387" cy="572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0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ovéPole 4"/>
          <p:cNvSpPr>
            <a:spLocks noChangeArrowheads="1"/>
          </p:cNvSpPr>
          <p:nvPr/>
        </p:nvSpPr>
        <p:spPr bwMode="auto">
          <a:xfrm>
            <a:off x="8820150" y="620713"/>
            <a:ext cx="590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en-US">
                <a:solidFill>
                  <a:srgbClr val="FFFFFF"/>
                </a:solidFill>
                <a:sym typeface="HG明朝B"/>
              </a:rPr>
              <a:t>4.</a:t>
            </a:r>
            <a:endParaRPr lang="cs-CZ" altLang="en-US"/>
          </a:p>
        </p:txBody>
      </p:sp>
      <p:sp>
        <p:nvSpPr>
          <p:cNvPr id="25602" name="Nadpis 1"/>
          <p:cNvSpPr>
            <a:spLocks noGrp="1" noChangeArrowheads="1"/>
          </p:cNvSpPr>
          <p:nvPr/>
        </p:nvSpPr>
        <p:spPr bwMode="auto">
          <a:xfrm>
            <a:off x="447675" y="2955925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altLang="en-US" sz="4100" b="1" i="1">
              <a:solidFill>
                <a:schemeClr val="tx2"/>
              </a:solidFill>
              <a:latin typeface="Lucida Sans" pitchFamily="34" charset="0"/>
              <a:ea typeface="SimHei" pitchFamily="2" charset="-122"/>
              <a:sym typeface="HG丸ｺﾞｼｯｸM-PRO"/>
            </a:endParaRPr>
          </a:p>
        </p:txBody>
      </p:sp>
      <p:pic>
        <p:nvPicPr>
          <p:cNvPr id="25603" name="Picture 2" descr="http://upload.wikimedia.org/wikipedia/commons/thumb/1/1b/British_Isles_Euler_diagram_15_CS.svg/512px-British_Isles_Euler_diagram_15_CS.svg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8063" y="476250"/>
            <a:ext cx="7164387" cy="572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0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Fauna a flóra</a:t>
            </a:r>
          </a:p>
        </p:txBody>
      </p:sp>
      <p:sp>
        <p:nvSpPr>
          <p:cNvPr id="26626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altLang="zh-CN" sz="2400" smtClean="0"/>
              <a:t>většina lesů byla ve Spojeném království vykácena během průmyslové revoluce</a:t>
            </a:r>
          </a:p>
          <a:p>
            <a:pPr eaLnBrk="1" hangingPunct="1"/>
            <a:r>
              <a:rPr lang="cs-CZ" altLang="zh-CN" sz="2400" smtClean="0"/>
              <a:t>lesy mírného pásu</a:t>
            </a:r>
          </a:p>
          <a:p>
            <a:pPr eaLnBrk="1" hangingPunct="1"/>
            <a:r>
              <a:rPr lang="cs-CZ" altLang="zh-CN" sz="2400" smtClean="0"/>
              <a:t>vyskytuje se hlavně horský skot, ovce, divoké koně, jelen anglický, dartmoorští ponyové</a:t>
            </a:r>
          </a:p>
          <a:p>
            <a:pPr eaLnBrk="1" hangingPunct="1"/>
            <a:r>
              <a:rPr lang="cs-CZ" altLang="zh-CN" sz="2400" smtClean="0"/>
              <a:t>v moři nejrozšířenější rybou treska skvrnitá (z ní také britské fastfoodové jídlo "fish and chips")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Podnadpis 2"/>
          <p:cNvSpPr>
            <a:spLocks noChangeArrowheads="1"/>
          </p:cNvSpPr>
          <p:nvPr/>
        </p:nvSpPr>
        <p:spPr bwMode="auto">
          <a:xfrm>
            <a:off x="1571625" y="3000375"/>
            <a:ext cx="5929313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47688" indent="-411163" algn="ctr" eaLnBrk="0" hangingPunct="0">
              <a:spcBef>
                <a:spcPct val="20000"/>
              </a:spcBef>
              <a:buClr>
                <a:srgbClr val="F9F9F9"/>
              </a:buClr>
              <a:buSzPct val="65000"/>
            </a:pPr>
            <a:endParaRPr lang="cs-CZ" altLang="en-US" sz="5100" b="1" i="1">
              <a:latin typeface="Book Antiqua" pitchFamily="18" charset="0"/>
              <a:sym typeface="HG明朝B"/>
            </a:endParaRPr>
          </a:p>
        </p:txBody>
      </p:sp>
      <p:sp>
        <p:nvSpPr>
          <p:cNvPr id="27650" name="TextovéPole 3"/>
          <p:cNvSpPr>
            <a:spLocks noChangeArrowheads="1"/>
          </p:cNvSpPr>
          <p:nvPr/>
        </p:nvSpPr>
        <p:spPr bwMode="auto">
          <a:xfrm>
            <a:off x="8820150" y="620713"/>
            <a:ext cx="590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en-US">
                <a:solidFill>
                  <a:srgbClr val="FFFFFF"/>
                </a:solidFill>
                <a:sym typeface="HG明朝B"/>
              </a:rPr>
              <a:t>5.</a:t>
            </a:r>
            <a:endParaRPr lang="cs-CZ" altLang="en-US"/>
          </a:p>
        </p:txBody>
      </p:sp>
      <p:pic>
        <p:nvPicPr>
          <p:cNvPr id="27651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038" y="688975"/>
            <a:ext cx="8174037" cy="544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2" name="Nadpis 1"/>
          <p:cNvSpPr>
            <a:spLocks noGrp="1" noChangeArrowheads="1"/>
          </p:cNvSpPr>
          <p:nvPr/>
        </p:nvSpPr>
        <p:spPr bwMode="auto">
          <a:xfrm>
            <a:off x="-1073150" y="4745038"/>
            <a:ext cx="8226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altLang="en-US" sz="4100" b="1" i="1">
                <a:solidFill>
                  <a:schemeClr val="tx2"/>
                </a:solidFill>
                <a:latin typeface="Lucida Sans" pitchFamily="34" charset="0"/>
                <a:ea typeface="SimHei" pitchFamily="2" charset="-122"/>
                <a:sym typeface="HG丸ｺﾞｼｯｸM-PRO"/>
              </a:rPr>
              <a:t>Dartmoorští ponyové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delay="0"/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638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 bldLvl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Podnadpis 2"/>
          <p:cNvSpPr>
            <a:spLocks noChangeArrowheads="1"/>
          </p:cNvSpPr>
          <p:nvPr/>
        </p:nvSpPr>
        <p:spPr bwMode="auto">
          <a:xfrm>
            <a:off x="1571625" y="3000375"/>
            <a:ext cx="5929313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47688" indent="-411163" algn="ctr" eaLnBrk="0" hangingPunct="0">
              <a:spcBef>
                <a:spcPct val="20000"/>
              </a:spcBef>
              <a:buClr>
                <a:srgbClr val="F9F9F9"/>
              </a:buClr>
              <a:buSzPct val="65000"/>
            </a:pPr>
            <a:endParaRPr lang="cs-CZ" altLang="en-US" sz="5100" b="1" i="1">
              <a:latin typeface="Book Antiqua" pitchFamily="18" charset="0"/>
              <a:sym typeface="HG明朝B"/>
            </a:endParaRPr>
          </a:p>
        </p:txBody>
      </p:sp>
      <p:pic>
        <p:nvPicPr>
          <p:cNvPr id="2867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88" y="669925"/>
            <a:ext cx="8172450" cy="544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5" name="TextovéPole 3"/>
          <p:cNvSpPr>
            <a:spLocks noChangeArrowheads="1"/>
          </p:cNvSpPr>
          <p:nvPr/>
        </p:nvSpPr>
        <p:spPr bwMode="auto">
          <a:xfrm>
            <a:off x="8820150" y="620713"/>
            <a:ext cx="590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en-US">
                <a:solidFill>
                  <a:srgbClr val="FFFFFF"/>
                </a:solidFill>
                <a:sym typeface="HG明朝B"/>
              </a:rPr>
              <a:t>5.</a:t>
            </a:r>
            <a:endParaRPr lang="cs-CZ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delay="0"/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74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 bldLvl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Podnebí</a:t>
            </a:r>
          </a:p>
        </p:txBody>
      </p:sp>
      <p:sp>
        <p:nvSpPr>
          <p:cNvPr id="29698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endParaRPr lang="cs-CZ" altLang="zh-CN" sz="2400" smtClean="0"/>
          </a:p>
          <a:p>
            <a:pPr eaLnBrk="1" hangingPunct="1">
              <a:buFont typeface="Wingdings 2" pitchFamily="18" charset="2"/>
              <a:buNone/>
            </a:pPr>
            <a:endParaRPr lang="cs-CZ" altLang="zh-CN" sz="2400" smtClean="0"/>
          </a:p>
          <a:p>
            <a:pPr eaLnBrk="1" hangingPunct="1">
              <a:buFont typeface="Wingdings 2" pitchFamily="18" charset="2"/>
              <a:buNone/>
            </a:pPr>
            <a:endParaRPr lang="cs-CZ" altLang="zh-CN" smtClean="0"/>
          </a:p>
          <a:p>
            <a:pPr eaLnBrk="1" hangingPunct="1">
              <a:buFont typeface="Wingdings 2" pitchFamily="18" charset="2"/>
              <a:buNone/>
            </a:pPr>
            <a:endParaRPr lang="cs-CZ" altLang="zh-CN" smtClean="0"/>
          </a:p>
          <a:p>
            <a:pPr eaLnBrk="1" hangingPunct="1"/>
            <a:endParaRPr lang="cs-CZ" altLang="zh-CN" smtClean="0"/>
          </a:p>
        </p:txBody>
      </p:sp>
      <p:sp>
        <p:nvSpPr>
          <p:cNvPr id="4" name="Zástupný symbol pro obsah 2"/>
          <p:cNvSpPr txBox="1">
            <a:spLocks noChangeArrowheads="1"/>
          </p:cNvSpPr>
          <p:nvPr/>
        </p:nvSpPr>
        <p:spPr bwMode="auto">
          <a:xfrm>
            <a:off x="609600" y="1752600"/>
            <a:ext cx="8229600" cy="4708525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/>
          <a:lstStyle>
            <a:lvl1pPr marL="547688" indent="-411163" algn="l" defTabSz="0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9F9F9"/>
              </a:buClr>
              <a:buSzPct val="65000"/>
              <a:buFont typeface="Wingdings 2" pitchFamily="18" charset="2"/>
              <a:buChar char="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  <a:sym typeface="HG明朝B" charset="0"/>
              </a:defRPr>
            </a:lvl1pPr>
            <a:lvl2pPr marL="868363" indent="-280988" algn="l" defTabSz="0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0000"/>
              <a:buFont typeface="Wingdings 2" pitchFamily="18" charset="2"/>
              <a:buChar char=""/>
              <a:defRPr sz="2400">
                <a:solidFill>
                  <a:schemeClr val="tx1"/>
                </a:solidFill>
                <a:latin typeface="+mn-lt"/>
                <a:ea typeface="+mn-ea"/>
                <a:sym typeface="HG明朝B" charset="0"/>
              </a:defRPr>
            </a:lvl2pPr>
            <a:lvl3pPr marL="1133475" indent="-228600" algn="l" defTabSz="0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95000"/>
              <a:buFont typeface="Wingdings" pitchFamily="2" charset="2"/>
              <a:buChar char=""/>
              <a:defRPr sz="2200">
                <a:solidFill>
                  <a:schemeClr val="tx1"/>
                </a:solidFill>
                <a:latin typeface="+mn-lt"/>
                <a:ea typeface="+mn-ea"/>
                <a:sym typeface="HG明朝B" charset="0"/>
              </a:defRPr>
            </a:lvl3pPr>
            <a:lvl4pPr marL="1352550" indent="-182563" algn="l" defTabSz="0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100000"/>
              <a:buFont typeface="Wingdings 3" pitchFamily="18" charset="2"/>
              <a:buChar char=""/>
              <a:defRPr sz="2000">
                <a:solidFill>
                  <a:schemeClr val="tx1"/>
                </a:solidFill>
                <a:latin typeface="+mn-lt"/>
                <a:ea typeface="+mn-ea"/>
                <a:sym typeface="HG明朝B" charset="0"/>
              </a:defRPr>
            </a:lvl4pPr>
            <a:lvl5pPr marL="1544638" indent="-182563" algn="l" defTabSz="0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100000"/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lt"/>
                <a:ea typeface="+mn-ea"/>
                <a:sym typeface="HG明朝B" charset="0"/>
              </a:defRPr>
            </a:lvl5pPr>
            <a:lvl6pPr marL="2001838" indent="-182563" algn="l" defTabSz="0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100000"/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lt"/>
                <a:ea typeface="+mn-ea"/>
                <a:sym typeface="HG明朝B" charset="0"/>
              </a:defRPr>
            </a:lvl6pPr>
            <a:lvl7pPr marL="2459038" indent="-182563" algn="l" defTabSz="0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100000"/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lt"/>
                <a:ea typeface="+mn-ea"/>
                <a:sym typeface="HG明朝B" charset="0"/>
              </a:defRPr>
            </a:lvl7pPr>
            <a:lvl8pPr marL="2916238" indent="-182563" algn="l" defTabSz="0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100000"/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lt"/>
                <a:ea typeface="+mn-ea"/>
                <a:sym typeface="HG明朝B" charset="0"/>
              </a:defRPr>
            </a:lvl8pPr>
            <a:lvl9pPr marL="3373438" indent="-182563" algn="l" defTabSz="0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100000"/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lt"/>
                <a:ea typeface="+mn-ea"/>
                <a:sym typeface="HG明朝B" charset="0"/>
              </a:defRPr>
            </a:lvl9pPr>
          </a:lstStyle>
          <a:p>
            <a:pPr eaLnBrk="1" hangingPunct="1">
              <a:defRPr/>
            </a:pPr>
            <a:r>
              <a:rPr lang="cs-CZ" altLang="zh-CN" sz="2400" kern="0" dirty="0" smtClean="0"/>
              <a:t>vlhké oceánské ovlivňované Golfským proudem</a:t>
            </a:r>
          </a:p>
          <a:p>
            <a:pPr eaLnBrk="1" hangingPunct="1">
              <a:defRPr/>
            </a:pPr>
            <a:r>
              <a:rPr lang="cs-CZ" altLang="zh-CN" sz="2400" kern="0" dirty="0" smtClean="0"/>
              <a:t>chladná léta, mírné zimy, denní proměnlivost počasí, vysoká vlhkost vzduchu, časté mlhy</a:t>
            </a:r>
          </a:p>
          <a:p>
            <a:pPr eaLnBrk="1" hangingPunct="1">
              <a:defRPr/>
            </a:pPr>
            <a:r>
              <a:rPr lang="cs-CZ" altLang="zh-CN" sz="2400" kern="0" dirty="0" smtClean="0"/>
              <a:t>západní proudění vzduchu přináší vydatné srážky (2500mm v horách a 700mm v nížinách)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extovéPole 2"/>
          <p:cNvSpPr>
            <a:spLocks noChangeArrowheads="1"/>
          </p:cNvSpPr>
          <p:nvPr/>
        </p:nvSpPr>
        <p:spPr bwMode="auto">
          <a:xfrm>
            <a:off x="8820150" y="620713"/>
            <a:ext cx="590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en-US">
                <a:solidFill>
                  <a:srgbClr val="FFFFFF"/>
                </a:solidFill>
                <a:sym typeface="HG明朝B"/>
              </a:rPr>
              <a:t>6.</a:t>
            </a:r>
            <a:endParaRPr lang="cs-CZ" altLang="en-US"/>
          </a:p>
        </p:txBody>
      </p:sp>
      <p:pic>
        <p:nvPicPr>
          <p:cNvPr id="30722" name="Picture 2" descr="http://upload.wikimedia.org/wikipedia/commons/thumb/4/48/Westminster_palace.jpg/640px-Westminster_palac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800100"/>
            <a:ext cx="6372225" cy="5329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0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TextovéPole 2"/>
          <p:cNvSpPr>
            <a:spLocks noChangeArrowheads="1"/>
          </p:cNvSpPr>
          <p:nvPr/>
        </p:nvSpPr>
        <p:spPr bwMode="auto">
          <a:xfrm>
            <a:off x="8820150" y="620713"/>
            <a:ext cx="590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en-US">
                <a:solidFill>
                  <a:srgbClr val="FFFFFF"/>
                </a:solidFill>
                <a:sym typeface="HG明朝B"/>
              </a:rPr>
              <a:t>6.</a:t>
            </a:r>
            <a:endParaRPr lang="cs-CZ" altLang="en-US"/>
          </a:p>
        </p:txBody>
      </p:sp>
      <p:pic>
        <p:nvPicPr>
          <p:cNvPr id="31746" name="Picture 2" descr="http://upload.wikimedia.org/wikipedia/commons/thumb/4/48/Westminster_palace.jpg/640px-Westminster_palac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800100"/>
            <a:ext cx="6372225" cy="5329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0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Vodstvo</a:t>
            </a:r>
          </a:p>
        </p:txBody>
      </p:sp>
      <p:sp>
        <p:nvSpPr>
          <p:cNvPr id="32770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největší řeky Severn a Temže jsou na jihu státu, mají estuárovitá ústí do Keltského a Severního moře</a:t>
            </a:r>
          </a:p>
          <a:p>
            <a:pPr eaLnBrk="1" hangingPunct="1"/>
            <a:r>
              <a:rPr lang="cs-CZ" smtClean="0"/>
              <a:t>ve Skotsku a Severním Irsku se nachází velké množství jezer ledovcového původu (Loch Ness, Lough Neagh; v Anglii Lake District)</a:t>
            </a:r>
          </a:p>
          <a:p>
            <a:pPr eaLnBrk="1" hangingPunct="1"/>
            <a:r>
              <a:rPr lang="cs-CZ" smtClean="0"/>
              <a:t>z východu Severní moře, mezi Irskem a Británii Irské moře, u Cornwallu Keltské moře (vše náleží Atlantskému oceánu), mezi Britskými ostrovy a Evropou Lamanšský průliv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extovéPole 4"/>
          <p:cNvSpPr>
            <a:spLocks noChangeArrowheads="1"/>
          </p:cNvSpPr>
          <p:nvPr/>
        </p:nvSpPr>
        <p:spPr bwMode="auto">
          <a:xfrm>
            <a:off x="8820150" y="620713"/>
            <a:ext cx="590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en-US">
                <a:solidFill>
                  <a:srgbClr val="FFFFFF"/>
                </a:solidFill>
                <a:sym typeface="HG明朝B"/>
              </a:rPr>
              <a:t>7.</a:t>
            </a:r>
            <a:endParaRPr lang="cs-CZ" altLang="en-US"/>
          </a:p>
        </p:txBody>
      </p:sp>
      <p:pic>
        <p:nvPicPr>
          <p:cNvPr id="33794" name="Picture 2" descr="http://upload.wikimedia.org/wikipedia/commons/thumb/0/09/BenNevis2005.jpg/640px-BenNevis200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95400" y="1268413"/>
            <a:ext cx="6756400" cy="5065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0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TextovéPole 4"/>
          <p:cNvSpPr>
            <a:spLocks noChangeArrowheads="1"/>
          </p:cNvSpPr>
          <p:nvPr/>
        </p:nvSpPr>
        <p:spPr bwMode="auto">
          <a:xfrm>
            <a:off x="8820150" y="620713"/>
            <a:ext cx="590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en-US">
                <a:solidFill>
                  <a:srgbClr val="FFFFFF"/>
                </a:solidFill>
                <a:sym typeface="HG明朝B"/>
              </a:rPr>
              <a:t>7.</a:t>
            </a:r>
            <a:endParaRPr lang="cs-CZ" altLang="en-US"/>
          </a:p>
        </p:txBody>
      </p:sp>
      <p:pic>
        <p:nvPicPr>
          <p:cNvPr id="34818" name="Picture 2" descr="http://upload.wikimedia.org/wikipedia/commons/thumb/0/09/BenNevis2005.jpg/640px-BenNevis200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95400" y="1268413"/>
            <a:ext cx="6756400" cy="5065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0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Hospodářství a doprava</a:t>
            </a:r>
          </a:p>
        </p:txBody>
      </p:sp>
      <p:sp>
        <p:nvSpPr>
          <p:cNvPr id="35842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pPr marL="549275" eaLnBrk="1" hangingPunct="1">
              <a:lnSpc>
                <a:spcPct val="90000"/>
              </a:lnSpc>
            </a:pPr>
            <a:r>
              <a:rPr lang="cs-CZ" altLang="zh-CN" sz="2400" smtClean="0"/>
              <a:t>služby vytváří 76% HDP</a:t>
            </a:r>
          </a:p>
          <a:p>
            <a:pPr marL="549275" eaLnBrk="1" hangingPunct="1">
              <a:lnSpc>
                <a:spcPct val="90000"/>
              </a:lnSpc>
            </a:pPr>
            <a:r>
              <a:rPr lang="cs-CZ" altLang="zh-CN" sz="2400" smtClean="0"/>
              <a:t>Spojené království má velmi rozvinuté služby ve finančnictví, investiční a právní služby (londýnské City špičkou ve světě)</a:t>
            </a:r>
          </a:p>
          <a:p>
            <a:pPr marL="549275" eaLnBrk="1" hangingPunct="1">
              <a:lnSpc>
                <a:spcPct val="90000"/>
              </a:lnSpc>
            </a:pPr>
            <a:r>
              <a:rPr lang="cs-CZ" altLang="zh-CN" sz="2400" smtClean="0"/>
              <a:t>v průmyslu strojírenství, hutnictví</a:t>
            </a:r>
          </a:p>
          <a:p>
            <a:pPr marL="549275" eaLnBrk="1" hangingPunct="1">
              <a:lnSpc>
                <a:spcPct val="90000"/>
              </a:lnSpc>
            </a:pPr>
            <a:r>
              <a:rPr lang="cs-CZ" altLang="zh-CN" sz="2400" smtClean="0"/>
              <a:t>nejrozvinutější a nejhustější silniční síť v Evropě (413 000 km, z toho dálnice 3 640 km), železnice (33600 km)</a:t>
            </a:r>
          </a:p>
          <a:p>
            <a:pPr marL="549275" eaLnBrk="1" hangingPunct="1">
              <a:lnSpc>
                <a:spcPct val="90000"/>
              </a:lnSpc>
            </a:pPr>
            <a:r>
              <a:rPr lang="cs-CZ" altLang="zh-CN" sz="2400" smtClean="0"/>
              <a:t>letiště Heathrow největším letištěm v Evropě a 3. největším na světě (68 milionů odbavených cestujících ročně)</a:t>
            </a:r>
          </a:p>
          <a:p>
            <a:pPr marL="549275" eaLnBrk="1" hangingPunct="1">
              <a:lnSpc>
                <a:spcPct val="90000"/>
              </a:lnSpc>
            </a:pPr>
            <a:endParaRPr lang="cs-CZ" altLang="zh-CN" smtClean="0"/>
          </a:p>
          <a:p>
            <a:pPr marL="549275" eaLnBrk="1" hangingPunct="1">
              <a:lnSpc>
                <a:spcPct val="90000"/>
              </a:lnSpc>
            </a:pPr>
            <a:endParaRPr lang="cs-CZ" altLang="zh-CN" smtClean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TextovéPole 5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en-US">
                <a:solidFill>
                  <a:srgbClr val="FFFFFF"/>
                </a:solidFill>
                <a:sym typeface="HG明朝B"/>
              </a:rPr>
              <a:t>8.</a:t>
            </a:r>
            <a:endParaRPr lang="cs-CZ" altLang="en-US"/>
          </a:p>
        </p:txBody>
      </p:sp>
      <p:pic>
        <p:nvPicPr>
          <p:cNvPr id="3686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9063" y="627063"/>
            <a:ext cx="8135937" cy="5405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266700" y="2989263"/>
            <a:ext cx="7840663" cy="72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SimSun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SimSun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SimSun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SimSun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SimSun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SimSun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SimSun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SimSun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SimSun" pitchFamily="2" charset="-122"/>
              </a:defRPr>
            </a:lvl9pPr>
          </a:lstStyle>
          <a:p>
            <a:pPr eaLnBrk="0" hangingPunct="0">
              <a:defRPr/>
            </a:pPr>
            <a:r>
              <a:rPr lang="cs-CZ" altLang="en-US" sz="4100" b="1" i="1" dirty="0" smtClean="0">
                <a:latin typeface="+mj-lt"/>
                <a:cs typeface="+mn-cs"/>
              </a:rPr>
              <a:t>Sídlo </a:t>
            </a:r>
            <a:r>
              <a:rPr lang="cs-CZ" altLang="en-US" sz="4100" b="1" i="1" dirty="0" err="1" smtClean="0">
                <a:latin typeface="+mj-lt"/>
                <a:cs typeface="+mn-cs"/>
              </a:rPr>
              <a:t>Royal</a:t>
            </a:r>
            <a:r>
              <a:rPr lang="cs-CZ" altLang="en-US" sz="4100" b="1" i="1" dirty="0" smtClean="0">
                <a:latin typeface="+mj-lt"/>
                <a:cs typeface="+mn-cs"/>
              </a:rPr>
              <a:t> Bank </a:t>
            </a:r>
            <a:r>
              <a:rPr lang="cs-CZ" altLang="en-US" sz="4100" b="1" i="1" dirty="0" err="1" smtClean="0">
                <a:latin typeface="+mj-lt"/>
                <a:cs typeface="+mn-cs"/>
              </a:rPr>
              <a:t>of</a:t>
            </a:r>
            <a:r>
              <a:rPr lang="cs-CZ" altLang="en-US" sz="4100" b="1" i="1" dirty="0" smtClean="0">
                <a:latin typeface="+mj-lt"/>
                <a:cs typeface="+mn-cs"/>
              </a:rPr>
              <a:t> Scotland</a:t>
            </a:r>
          </a:p>
        </p:txBody>
      </p:sp>
    </p:spTree>
  </p:cSld>
  <p:clrMapOvr>
    <a:masterClrMapping/>
  </p:clrMapOvr>
  <p:transition advClick="0" advTm="0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8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9063" y="627063"/>
            <a:ext cx="8135937" cy="5405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890" name="TextovéPole 5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en-US">
                <a:solidFill>
                  <a:srgbClr val="FFFFFF"/>
                </a:solidFill>
                <a:sym typeface="HG明朝B"/>
              </a:rPr>
              <a:t>8.</a:t>
            </a:r>
            <a:endParaRPr lang="cs-CZ" alt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Státní zřízení</a:t>
            </a:r>
          </a:p>
        </p:txBody>
      </p:sp>
      <p:sp>
        <p:nvSpPr>
          <p:cNvPr id="38914" name="Zástupný symbol pro obsah 2"/>
          <p:cNvSpPr>
            <a:spLocks noGrp="1" noChangeArrowheads="1"/>
          </p:cNvSpPr>
          <p:nvPr>
            <p:ph idx="4294967295"/>
          </p:nvPr>
        </p:nvSpPr>
        <p:spPr>
          <a:xfrm>
            <a:off x="457200" y="1600200"/>
            <a:ext cx="8686800" cy="5257800"/>
          </a:xfrm>
        </p:spPr>
        <p:txBody>
          <a:bodyPr/>
          <a:lstStyle/>
          <a:p>
            <a:pPr marL="549275" eaLnBrk="1" hangingPunct="1"/>
            <a:r>
              <a:rPr lang="cs-CZ" altLang="zh-CN" sz="2400" smtClean="0"/>
              <a:t>Spojené království je dědičnou konstituční monarchií</a:t>
            </a:r>
          </a:p>
          <a:p>
            <a:pPr marL="549275" eaLnBrk="1" hangingPunct="1"/>
            <a:r>
              <a:rPr lang="cs-CZ" altLang="zh-CN" sz="2400" smtClean="0"/>
              <a:t>hlavou státu je královna Alžběta II.</a:t>
            </a:r>
          </a:p>
          <a:p>
            <a:pPr marL="549275" eaLnBrk="1" hangingPunct="1"/>
            <a:r>
              <a:rPr lang="cs-CZ" altLang="zh-CN" sz="2400" smtClean="0"/>
              <a:t>jejím jménem vládne "Vláda Jejího Veličenstva" ("Her Majesty's Government") </a:t>
            </a:r>
            <a:br>
              <a:rPr lang="cs-CZ" altLang="zh-CN" sz="2400" smtClean="0"/>
            </a:br>
            <a:r>
              <a:rPr lang="cs-CZ" altLang="zh-CN" sz="2400" smtClean="0"/>
              <a:t>v čele s premiérem</a:t>
            </a:r>
          </a:p>
          <a:p>
            <a:pPr marL="549275" eaLnBrk="1" hangingPunct="1"/>
            <a:r>
              <a:rPr lang="cs-CZ" altLang="zh-CN" sz="2400" smtClean="0"/>
              <a:t>centrální vláda odvozuje svou legitimitu od přímo volených poslanců, kteří zasedají </a:t>
            </a:r>
            <a:br>
              <a:rPr lang="cs-CZ" altLang="zh-CN" sz="2400" smtClean="0"/>
            </a:br>
            <a:r>
              <a:rPr lang="cs-CZ" altLang="zh-CN" sz="2400" smtClean="0"/>
              <a:t>v "House of Commons", horní komorou parlamentu je pak "House of Lords", v níž je členství dědičné</a:t>
            </a:r>
            <a:endParaRPr lang="cs-CZ" altLang="zh-CN" sz="2000" smtClean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TextovéPole 6"/>
          <p:cNvSpPr>
            <a:spLocks noChangeArrowheads="1"/>
          </p:cNvSpPr>
          <p:nvPr/>
        </p:nvSpPr>
        <p:spPr bwMode="auto">
          <a:xfrm>
            <a:off x="8697913" y="620713"/>
            <a:ext cx="590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en-US">
                <a:solidFill>
                  <a:srgbClr val="FFFFFF"/>
                </a:solidFill>
                <a:sym typeface="HG明朝B"/>
              </a:rPr>
              <a:t>9.</a:t>
            </a:r>
            <a:endParaRPr lang="cs-CZ" altLang="en-US"/>
          </a:p>
        </p:txBody>
      </p:sp>
      <p:pic>
        <p:nvPicPr>
          <p:cNvPr id="39938" name="Picture 2" descr="http://upload.wikimedia.org/wikipedia/commons/thumb/7/73/Elizabeth_II_greets_NASA_GSFC_employees%2C_May_8%2C_2007.jpg/320px-Elizabeth_II_greets_NASA_GSFC_employees%2C_May_8%2C_200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836613"/>
            <a:ext cx="5219700" cy="5364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0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extovéPole 6"/>
          <p:cNvSpPr>
            <a:spLocks noChangeArrowheads="1"/>
          </p:cNvSpPr>
          <p:nvPr/>
        </p:nvSpPr>
        <p:spPr bwMode="auto">
          <a:xfrm>
            <a:off x="8697913" y="620713"/>
            <a:ext cx="590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en-US">
                <a:solidFill>
                  <a:srgbClr val="FFFFFF"/>
                </a:solidFill>
                <a:sym typeface="HG明朝B"/>
              </a:rPr>
              <a:t>9.</a:t>
            </a:r>
            <a:endParaRPr lang="cs-CZ" altLang="en-US"/>
          </a:p>
        </p:txBody>
      </p:sp>
      <p:pic>
        <p:nvPicPr>
          <p:cNvPr id="40962" name="Picture 2" descr="http://upload.wikimedia.org/wikipedia/commons/thumb/7/73/Elizabeth_II_greets_NASA_GSFC_employees%2C_May_8%2C_2007.jpg/320px-Elizabeth_II_greets_NASA_GSFC_employees%2C_May_8%2C_200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836613"/>
            <a:ext cx="5219700" cy="5364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0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Obyvatelstvo</a:t>
            </a:r>
          </a:p>
        </p:txBody>
      </p:sp>
      <p:sp>
        <p:nvSpPr>
          <p:cNvPr id="41986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zh-CN" sz="2400" smtClean="0"/>
              <a:t>62 026 000 obyvatel (253/km2)</a:t>
            </a:r>
          </a:p>
          <a:p>
            <a:pPr eaLnBrk="1" hangingPunct="1">
              <a:lnSpc>
                <a:spcPct val="90000"/>
              </a:lnSpc>
            </a:pPr>
            <a:r>
              <a:rPr lang="cs-CZ" altLang="zh-CN" sz="2400" smtClean="0"/>
              <a:t>Angličané (83,9 %), Skotové (8,4 %), Velšané (4,8 %), Irové (2,9 %)</a:t>
            </a:r>
          </a:p>
          <a:p>
            <a:pPr eaLnBrk="1" hangingPunct="1">
              <a:lnSpc>
                <a:spcPct val="90000"/>
              </a:lnSpc>
            </a:pPr>
            <a:r>
              <a:rPr lang="cs-CZ" altLang="zh-CN" sz="2400" smtClean="0"/>
              <a:t>křesťanství  (71.8 %), islám (2,8 %), hinduismus (1 %), sikhismus (0,6 %), judaismus (0,5 %), budhismus (0,3 %), ateisté (15%)</a:t>
            </a:r>
          </a:p>
          <a:p>
            <a:pPr eaLnBrk="1" hangingPunct="1">
              <a:lnSpc>
                <a:spcPct val="90000"/>
              </a:lnSpc>
            </a:pPr>
            <a:r>
              <a:rPr lang="cs-CZ" altLang="zh-CN" sz="2400" smtClean="0"/>
              <a:t>měnou 1 libra sterlingů</a:t>
            </a:r>
          </a:p>
          <a:p>
            <a:pPr eaLnBrk="1" hangingPunct="1">
              <a:lnSpc>
                <a:spcPct val="90000"/>
              </a:lnSpc>
            </a:pPr>
            <a:r>
              <a:rPr lang="cs-CZ" altLang="zh-CN" sz="2400" smtClean="0"/>
              <a:t>roční přírůstek obyvatelstva 0,6%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Zástupný symbol pro číslo snímku 4"/>
          <p:cNvSpPr txBox="1">
            <a:spLocks noGrp="1" noChangeArrowheads="1"/>
          </p:cNvSpPr>
          <p:nvPr/>
        </p:nvSpPr>
        <p:spPr bwMode="auto">
          <a:xfrm>
            <a:off x="7924800" y="6416675"/>
            <a:ext cx="7620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 anchor="b"/>
          <a:lstStyle/>
          <a:p>
            <a:pPr algn="r"/>
            <a:fld id="{08FF362D-51E3-44B6-9081-78D25B5BF313}" type="slidenum">
              <a:rPr lang="cs-CZ" altLang="en-US" sz="1200">
                <a:solidFill>
                  <a:srgbClr val="BABABA"/>
                </a:solidFill>
                <a:latin typeface="Book Antiqua" pitchFamily="18" charset="0"/>
                <a:sym typeface="Book Antiqua" pitchFamily="18" charset="0"/>
              </a:rPr>
              <a:pPr algn="r"/>
              <a:t>29</a:t>
            </a:fld>
            <a:endParaRPr lang="cs-CZ" altLang="en-US">
              <a:sym typeface="Book Antiqua" pitchFamily="18" charset="0"/>
            </a:endParaRPr>
          </a:p>
        </p:txBody>
      </p:sp>
      <p:sp>
        <p:nvSpPr>
          <p:cNvPr id="31747" name="Podnadpis 2"/>
          <p:cNvSpPr>
            <a:spLocks noChangeArrowheads="1"/>
          </p:cNvSpPr>
          <p:nvPr/>
        </p:nvSpPr>
        <p:spPr bwMode="auto">
          <a:xfrm>
            <a:off x="682625" y="2190750"/>
            <a:ext cx="7561263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47688" indent="-411163" algn="ctr" eaLnBrk="0" hangingPunct="0">
              <a:spcBef>
                <a:spcPct val="20000"/>
              </a:spcBef>
              <a:buClr>
                <a:srgbClr val="F9F9F9"/>
              </a:buClr>
              <a:buSzPct val="65000"/>
            </a:pPr>
            <a:endParaRPr lang="cs-CZ" altLang="en-US" sz="5100" b="1" i="1">
              <a:latin typeface="Book Antiqua" pitchFamily="18" charset="0"/>
              <a:sym typeface="HG明朝B"/>
            </a:endParaRPr>
          </a:p>
        </p:txBody>
      </p:sp>
      <p:sp>
        <p:nvSpPr>
          <p:cNvPr id="43011" name="TextovéPole 8"/>
          <p:cNvSpPr>
            <a:spLocks noChangeArrowheads="1"/>
          </p:cNvSpPr>
          <p:nvPr/>
        </p:nvSpPr>
        <p:spPr bwMode="auto">
          <a:xfrm>
            <a:off x="8712200" y="620713"/>
            <a:ext cx="590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en-US">
                <a:solidFill>
                  <a:srgbClr val="FFFFFF"/>
                </a:solidFill>
                <a:sym typeface="HG明朝B"/>
              </a:rPr>
              <a:t>10.</a:t>
            </a:r>
            <a:endParaRPr lang="cs-CZ" altLang="en-US"/>
          </a:p>
        </p:txBody>
      </p:sp>
      <p:pic>
        <p:nvPicPr>
          <p:cNvPr id="43012" name="Picture 2" descr="http://upload.wikimedia.org/wikipedia/commons/thumb/5/54/LondonTowerBridge2004-08-03.jpg/640px-LondonTowerBridge2004-08-0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800100"/>
            <a:ext cx="6877050" cy="522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delay="0"/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174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bldLvl="0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Zástupný symbol pro číslo snímku 4"/>
          <p:cNvSpPr txBox="1">
            <a:spLocks noGrp="1" noChangeArrowheads="1"/>
          </p:cNvSpPr>
          <p:nvPr/>
        </p:nvSpPr>
        <p:spPr bwMode="auto">
          <a:xfrm>
            <a:off x="7924800" y="6416675"/>
            <a:ext cx="7620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 anchor="b"/>
          <a:lstStyle/>
          <a:p>
            <a:pPr algn="r"/>
            <a:fld id="{E06E90C2-7CB5-4DED-8DE0-8D195D3FC1AB}" type="slidenum">
              <a:rPr lang="cs-CZ" altLang="en-US" sz="1200">
                <a:solidFill>
                  <a:srgbClr val="BABABA"/>
                </a:solidFill>
                <a:latin typeface="Book Antiqua" pitchFamily="18" charset="0"/>
                <a:sym typeface="Book Antiqua" pitchFamily="18" charset="0"/>
              </a:rPr>
              <a:pPr algn="r"/>
              <a:t>30</a:t>
            </a:fld>
            <a:endParaRPr lang="cs-CZ" altLang="en-US">
              <a:sym typeface="Book Antiqua" pitchFamily="18" charset="0"/>
            </a:endParaRPr>
          </a:p>
        </p:txBody>
      </p:sp>
      <p:sp>
        <p:nvSpPr>
          <p:cNvPr id="31747" name="Podnadpis 2"/>
          <p:cNvSpPr>
            <a:spLocks noChangeArrowheads="1"/>
          </p:cNvSpPr>
          <p:nvPr/>
        </p:nvSpPr>
        <p:spPr bwMode="auto">
          <a:xfrm>
            <a:off x="682625" y="2190750"/>
            <a:ext cx="7561263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47688" indent="-411163" algn="ctr" eaLnBrk="0" hangingPunct="0">
              <a:spcBef>
                <a:spcPct val="20000"/>
              </a:spcBef>
              <a:buClr>
                <a:srgbClr val="F9F9F9"/>
              </a:buClr>
              <a:buSzPct val="65000"/>
            </a:pPr>
            <a:endParaRPr lang="cs-CZ" altLang="en-US" sz="5100" b="1" i="1">
              <a:latin typeface="Book Antiqua" pitchFamily="18" charset="0"/>
              <a:sym typeface="HG明朝B"/>
            </a:endParaRPr>
          </a:p>
        </p:txBody>
      </p:sp>
      <p:sp>
        <p:nvSpPr>
          <p:cNvPr id="44035" name="TextovéPole 8"/>
          <p:cNvSpPr>
            <a:spLocks noChangeArrowheads="1"/>
          </p:cNvSpPr>
          <p:nvPr/>
        </p:nvSpPr>
        <p:spPr bwMode="auto">
          <a:xfrm>
            <a:off x="8712200" y="620713"/>
            <a:ext cx="590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en-US">
                <a:solidFill>
                  <a:srgbClr val="FFFFFF"/>
                </a:solidFill>
                <a:sym typeface="HG明朝B"/>
              </a:rPr>
              <a:t>10.</a:t>
            </a:r>
            <a:endParaRPr lang="cs-CZ" altLang="en-US"/>
          </a:p>
        </p:txBody>
      </p:sp>
      <p:pic>
        <p:nvPicPr>
          <p:cNvPr id="44036" name="Picture 2" descr="http://upload.wikimedia.org/wikipedia/commons/thumb/5/54/LondonTowerBridge2004-08-03.jpg/640px-LondonTowerBridge2004-08-0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800100"/>
            <a:ext cx="6877050" cy="522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delay="0"/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174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bldLvl="0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Dějiny a kultura</a:t>
            </a:r>
          </a:p>
        </p:txBody>
      </p:sp>
      <p:sp>
        <p:nvSpPr>
          <p:cNvPr id="45058" name="Zástupný symbol pro obsah 2"/>
          <p:cNvSpPr>
            <a:spLocks noGrp="1" noChangeArrowheads="1"/>
          </p:cNvSpPr>
          <p:nvPr>
            <p:ph idx="4294967295"/>
          </p:nvPr>
        </p:nvSpPr>
        <p:spPr>
          <a:xfrm>
            <a:off x="457200" y="1601788"/>
            <a:ext cx="8229600" cy="4995862"/>
          </a:xfrm>
        </p:spPr>
        <p:txBody>
          <a:bodyPr/>
          <a:lstStyle/>
          <a:p>
            <a:pPr eaLnBrk="1" hangingPunct="1"/>
            <a:r>
              <a:rPr lang="cs-CZ" altLang="zh-CN" sz="2400" smtClean="0"/>
              <a:t>původní keltské kmeny smíšeny na počátku n. l. s příchozími Římany</a:t>
            </a:r>
          </a:p>
          <a:p>
            <a:pPr eaLnBrk="1" hangingPunct="1"/>
            <a:r>
              <a:rPr lang="cs-CZ" altLang="zh-CN" sz="2400" smtClean="0"/>
              <a:t>1212 - Magna Charta Libertatum (Listina práv a svobod)</a:t>
            </a:r>
          </a:p>
          <a:p>
            <a:pPr eaLnBrk="1" hangingPunct="1"/>
            <a:r>
              <a:rPr lang="cs-CZ" altLang="zh-CN" sz="2400" smtClean="0"/>
              <a:t>1341 - založení parlamentu jako poradního orgánu panovníka</a:t>
            </a:r>
          </a:p>
          <a:p>
            <a:pPr eaLnBrk="1" hangingPunct="1"/>
            <a:r>
              <a:rPr lang="cs-CZ" altLang="zh-CN" sz="2400" smtClean="0"/>
              <a:t>17. století - absolutistický panovník nahrazen konstitučním (začíná vláda parlamentu)</a:t>
            </a:r>
          </a:p>
          <a:p>
            <a:pPr eaLnBrk="1" hangingPunct="1"/>
            <a:r>
              <a:rPr lang="cs-CZ" altLang="zh-CN" sz="2400" smtClean="0"/>
              <a:t>na počátku 20. století "Britské impérium" na vrcholu moci (součástí dnešní Austrálie, Egypt, Indie, JAR, Kanada, Keňa, Libye, Súdán ad.)</a:t>
            </a:r>
          </a:p>
          <a:p>
            <a:pPr eaLnBrk="1" hangingPunct="1"/>
            <a:r>
              <a:rPr lang="cs-CZ" altLang="zh-CN" sz="2400" smtClean="0"/>
              <a:t>po 2. sv. válce vytvoření Commonwealthu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46082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23850" y="620713"/>
            <a:ext cx="8331200" cy="5651500"/>
          </a:xfrm>
        </p:spPr>
      </p:pic>
      <p:sp>
        <p:nvSpPr>
          <p:cNvPr id="46083" name="TextovéPole 4"/>
          <p:cNvSpPr>
            <a:spLocks noChangeArrowheads="1"/>
          </p:cNvSpPr>
          <p:nvPr/>
        </p:nvSpPr>
        <p:spPr bwMode="auto">
          <a:xfrm>
            <a:off x="8697913" y="620713"/>
            <a:ext cx="590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en-US">
                <a:solidFill>
                  <a:srgbClr val="FFFFFF"/>
                </a:solidFill>
                <a:sym typeface="HG明朝B"/>
              </a:rPr>
              <a:t>11.</a:t>
            </a:r>
            <a:endParaRPr lang="cs-CZ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620713"/>
            <a:ext cx="8331200" cy="565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7106" name="TextovéPole 4"/>
          <p:cNvSpPr>
            <a:spLocks noChangeArrowheads="1"/>
          </p:cNvSpPr>
          <p:nvPr/>
        </p:nvSpPr>
        <p:spPr bwMode="auto">
          <a:xfrm>
            <a:off x="8697913" y="620713"/>
            <a:ext cx="590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en-US">
                <a:solidFill>
                  <a:srgbClr val="FFFFFF"/>
                </a:solidFill>
                <a:sym typeface="HG明朝B"/>
              </a:rPr>
              <a:t>11.</a:t>
            </a:r>
            <a:endParaRPr lang="cs-CZ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Zajímavosti</a:t>
            </a:r>
          </a:p>
        </p:txBody>
      </p:sp>
      <p:sp>
        <p:nvSpPr>
          <p:cNvPr id="48130" name="Zástupný symbol pro obsah 2"/>
          <p:cNvSpPr>
            <a:spLocks noGrp="1" noChangeArrowheads="1"/>
          </p:cNvSpPr>
          <p:nvPr>
            <p:ph idx="4294967295"/>
          </p:nvPr>
        </p:nvSpPr>
        <p:spPr>
          <a:xfrm>
            <a:off x="457200" y="1449388"/>
            <a:ext cx="8229600" cy="5176837"/>
          </a:xfrm>
        </p:spPr>
        <p:txBody>
          <a:bodyPr/>
          <a:lstStyle/>
          <a:p>
            <a:pPr marL="549275" eaLnBrk="1" hangingPunct="1">
              <a:lnSpc>
                <a:spcPct val="80000"/>
              </a:lnSpc>
            </a:pPr>
            <a:r>
              <a:rPr lang="cs-CZ" altLang="zh-CN" sz="2400" smtClean="0"/>
              <a:t>proslulá britská kuchyně se může pochlubit například koláčem s hovězím masem a cibulí</a:t>
            </a:r>
          </a:p>
          <a:p>
            <a:pPr marL="549275" eaLnBrk="1" hangingPunct="1">
              <a:lnSpc>
                <a:spcPct val="80000"/>
              </a:lnSpc>
            </a:pPr>
            <a:r>
              <a:rPr lang="cs-CZ" altLang="zh-CN" sz="2400" smtClean="0"/>
              <a:t>Spojené království je zemí sportu, národními sporty jsou cricket a rugby, respektive golf (ve Skotsku), za vlády Jindřicha VIII. vznikl v Anglii také základ moderního tenisu</a:t>
            </a:r>
          </a:p>
          <a:p>
            <a:pPr marL="549275" eaLnBrk="1" hangingPunct="1">
              <a:lnSpc>
                <a:spcPct val="80000"/>
              </a:lnSpc>
            </a:pPr>
            <a:r>
              <a:rPr lang="cs-CZ" altLang="zh-CN" sz="2400" smtClean="0"/>
              <a:t>země dala světu množství hudebníků </a:t>
            </a:r>
            <a:br>
              <a:rPr lang="cs-CZ" altLang="zh-CN" sz="2400" smtClean="0"/>
            </a:br>
            <a:r>
              <a:rPr lang="cs-CZ" altLang="zh-CN" sz="2400" smtClean="0"/>
              <a:t>a hudebních stylů (Beatles, Rolling Stones, Queen, Sex Pistols, One Direction, Elton John, Robbie Williams, Amy Winehouse, Adele, Pink Floyd, Coldplay, Iron Maiden, Black Sabbath)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Zástupný symbol pro číslo snímku 4"/>
          <p:cNvSpPr txBox="1">
            <a:spLocks noGrp="1" noChangeArrowheads="1"/>
          </p:cNvSpPr>
          <p:nvPr/>
        </p:nvSpPr>
        <p:spPr bwMode="auto">
          <a:xfrm>
            <a:off x="7924800" y="6416675"/>
            <a:ext cx="7620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 anchor="b"/>
          <a:lstStyle/>
          <a:p>
            <a:pPr algn="r"/>
            <a:fld id="{2211F996-073D-43BC-9FA2-9670F510124A}" type="slidenum">
              <a:rPr lang="cs-CZ" altLang="en-US" sz="1200">
                <a:solidFill>
                  <a:srgbClr val="BABABA"/>
                </a:solidFill>
                <a:latin typeface="Book Antiqua" pitchFamily="18" charset="0"/>
                <a:sym typeface="Book Antiqua" pitchFamily="18" charset="0"/>
              </a:rPr>
              <a:pPr algn="r"/>
              <a:t>35</a:t>
            </a:fld>
            <a:endParaRPr lang="cs-CZ" altLang="en-US">
              <a:sym typeface="Book Antiqua" pitchFamily="18" charset="0"/>
            </a:endParaRPr>
          </a:p>
        </p:txBody>
      </p:sp>
      <p:sp>
        <p:nvSpPr>
          <p:cNvPr id="37891" name="Podnadpis 2"/>
          <p:cNvSpPr>
            <a:spLocks noChangeArrowheads="1"/>
          </p:cNvSpPr>
          <p:nvPr/>
        </p:nvSpPr>
        <p:spPr bwMode="auto">
          <a:xfrm>
            <a:off x="682625" y="3000375"/>
            <a:ext cx="7561263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47688" indent="-411163" algn="ctr" eaLnBrk="0" hangingPunct="0">
              <a:spcBef>
                <a:spcPct val="20000"/>
              </a:spcBef>
              <a:buClr>
                <a:srgbClr val="F9F9F9"/>
              </a:buClr>
              <a:buSzPct val="65000"/>
            </a:pPr>
            <a:endParaRPr lang="cs-CZ" altLang="en-US" sz="5100" b="1" i="1">
              <a:latin typeface="Book Antiqua" pitchFamily="18" charset="0"/>
              <a:sym typeface="HG明朝B"/>
            </a:endParaRPr>
          </a:p>
        </p:txBody>
      </p:sp>
      <p:sp>
        <p:nvSpPr>
          <p:cNvPr id="37892" name="Podnadpis 2"/>
          <p:cNvSpPr>
            <a:spLocks noChangeArrowheads="1"/>
          </p:cNvSpPr>
          <p:nvPr/>
        </p:nvSpPr>
        <p:spPr bwMode="auto">
          <a:xfrm>
            <a:off x="1260475" y="3000375"/>
            <a:ext cx="6551613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47688" indent="-411163" algn="ctr" eaLnBrk="0" hangingPunct="0">
              <a:spcBef>
                <a:spcPct val="20000"/>
              </a:spcBef>
              <a:buClr>
                <a:srgbClr val="F9F9F9"/>
              </a:buClr>
              <a:buSzPct val="65000"/>
            </a:pPr>
            <a:endParaRPr lang="cs-CZ" altLang="en-US"/>
          </a:p>
        </p:txBody>
      </p:sp>
      <p:sp>
        <p:nvSpPr>
          <p:cNvPr id="49156" name="TextovéPole 6"/>
          <p:cNvSpPr>
            <a:spLocks noChangeArrowheads="1"/>
          </p:cNvSpPr>
          <p:nvPr/>
        </p:nvSpPr>
        <p:spPr bwMode="auto">
          <a:xfrm>
            <a:off x="8697913" y="620713"/>
            <a:ext cx="5905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en-US">
                <a:solidFill>
                  <a:srgbClr val="FFFFFF"/>
                </a:solidFill>
                <a:sym typeface="HG明朝B"/>
              </a:rPr>
              <a:t>12.</a:t>
            </a:r>
            <a:endParaRPr lang="cs-CZ" altLang="en-US"/>
          </a:p>
        </p:txBody>
      </p:sp>
      <p:pic>
        <p:nvPicPr>
          <p:cNvPr id="49157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9725" y="476250"/>
            <a:ext cx="7856538" cy="5891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895" name="Text Box 6"/>
          <p:cNvSpPr txBox="1">
            <a:spLocks noChangeArrowheads="1"/>
          </p:cNvSpPr>
          <p:nvPr/>
        </p:nvSpPr>
        <p:spPr bwMode="auto">
          <a:xfrm>
            <a:off x="93663" y="2924175"/>
            <a:ext cx="8494712" cy="1341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SimSun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SimSun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SimSun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SimSun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SimSun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SimSun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SimSun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SimSun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SimSun" pitchFamily="2" charset="-122"/>
              </a:defRPr>
            </a:lvl9pPr>
          </a:lstStyle>
          <a:p>
            <a:pPr algn="ctr" eaLnBrk="0" hangingPunct="0">
              <a:defRPr/>
            </a:pPr>
            <a:r>
              <a:rPr lang="cs-CZ" altLang="en-US" sz="4100" b="1" i="1" dirty="0" smtClean="0">
                <a:latin typeface="+mj-lt"/>
                <a:cs typeface="+mn-cs"/>
              </a:rPr>
              <a:t>Oxford and Cambridge</a:t>
            </a:r>
            <a:br>
              <a:rPr lang="cs-CZ" altLang="en-US" sz="4100" b="1" i="1" dirty="0" smtClean="0">
                <a:latin typeface="+mj-lt"/>
                <a:cs typeface="+mn-cs"/>
              </a:rPr>
            </a:br>
            <a:r>
              <a:rPr lang="cs-CZ" altLang="en-US" sz="4100" b="1" i="1" dirty="0" err="1" smtClean="0">
                <a:latin typeface="+mj-lt"/>
                <a:cs typeface="+mn-cs"/>
              </a:rPr>
              <a:t>Boat</a:t>
            </a:r>
            <a:r>
              <a:rPr lang="cs-CZ" altLang="en-US" sz="4100" b="1" i="1" dirty="0" smtClean="0">
                <a:latin typeface="+mj-lt"/>
                <a:cs typeface="+mn-cs"/>
              </a:rPr>
              <a:t> </a:t>
            </a:r>
            <a:r>
              <a:rPr lang="cs-CZ" altLang="en-US" sz="4100" b="1" i="1" dirty="0" err="1" smtClean="0">
                <a:latin typeface="+mj-lt"/>
                <a:cs typeface="+mn-cs"/>
              </a:rPr>
              <a:t>Race</a:t>
            </a:r>
            <a:endParaRPr lang="cs-CZ" altLang="en-US" sz="4100" b="1" i="1" dirty="0" smtClean="0">
              <a:latin typeface="+mj-lt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delay="0"/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789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789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 bldLvl="0" autoUpdateAnimBg="0"/>
      <p:bldP spid="37892" grpId="0" bldLvl="0" autoUpdateAnimBg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9725" y="476250"/>
            <a:ext cx="7856538" cy="5891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0178" name="TextovéPole 6"/>
          <p:cNvSpPr>
            <a:spLocks noChangeArrowheads="1"/>
          </p:cNvSpPr>
          <p:nvPr/>
        </p:nvSpPr>
        <p:spPr bwMode="auto">
          <a:xfrm>
            <a:off x="8697913" y="620713"/>
            <a:ext cx="590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altLang="en-US">
                <a:solidFill>
                  <a:srgbClr val="FFFFFF"/>
                </a:solidFill>
                <a:sym typeface="HG明朝B"/>
              </a:rPr>
              <a:t>1</a:t>
            </a:r>
            <a:r>
              <a:rPr lang="en-US" altLang="en-US">
                <a:solidFill>
                  <a:srgbClr val="FFFFFF"/>
                </a:solidFill>
                <a:sym typeface="HG明朝B"/>
              </a:rPr>
              <a:t>2</a:t>
            </a:r>
            <a:r>
              <a:rPr lang="cs-CZ" altLang="en-US">
                <a:solidFill>
                  <a:srgbClr val="FFFFFF"/>
                </a:solidFill>
                <a:sym typeface="HG明朝B"/>
              </a:rPr>
              <a:t>.</a:t>
            </a:r>
            <a:endParaRPr lang="cs-CZ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Otázky</a:t>
            </a:r>
          </a:p>
        </p:txBody>
      </p:sp>
      <p:sp>
        <p:nvSpPr>
          <p:cNvPr id="51202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altLang="zh-CN" sz="2400" smtClean="0"/>
              <a:t>Jaké je státní zřízení a hlavní město Spojeného královstí?</a:t>
            </a:r>
          </a:p>
          <a:p>
            <a:pPr eaLnBrk="1" hangingPunct="1"/>
            <a:r>
              <a:rPr lang="cs-CZ" altLang="zh-CN" sz="2400" smtClean="0"/>
              <a:t>Jaký je nejvyšší bod Spojeného království?</a:t>
            </a:r>
          </a:p>
          <a:p>
            <a:pPr eaLnBrk="1" hangingPunct="1"/>
            <a:r>
              <a:rPr lang="cs-CZ" altLang="zh-CN" sz="2400" smtClean="0"/>
              <a:t>Kterým státům Spojené království vládlo a kdy přišlo o své výsadní světové postavení?</a:t>
            </a:r>
          </a:p>
          <a:p>
            <a:pPr eaLnBrk="1" hangingPunct="1"/>
            <a:r>
              <a:rPr lang="cs-CZ" altLang="zh-CN" sz="2400" smtClean="0"/>
              <a:t>Co je to cottage pie?</a:t>
            </a:r>
          </a:p>
          <a:p>
            <a:pPr eaLnBrk="1" hangingPunct="1"/>
            <a:r>
              <a:rPr lang="cs-CZ" altLang="zh-CN" sz="2400" smtClean="0"/>
              <a:t>Jakého původu jsou britská jezera a které je největší?</a:t>
            </a:r>
          </a:p>
          <a:p>
            <a:pPr eaLnBrk="1" hangingPunct="1"/>
            <a:r>
              <a:rPr lang="cs-CZ" altLang="zh-CN" sz="2400" smtClean="0"/>
              <a:t>Jaká jsou nejdůležitější průmyslová odvětví?</a:t>
            </a:r>
          </a:p>
          <a:p>
            <a:pPr eaLnBrk="1" hangingPunct="1"/>
            <a:r>
              <a:rPr lang="cs-CZ" altLang="zh-CN" sz="2400" smtClean="0"/>
              <a:t>Jaké druhy služeb jsou ve Spojeném království nejrozvinutější?</a:t>
            </a:r>
          </a:p>
          <a:p>
            <a:pPr eaLnBrk="1" hangingPunct="1"/>
            <a:endParaRPr lang="cs-CZ" altLang="zh-CN" sz="2400" smtClean="0"/>
          </a:p>
          <a:p>
            <a:pPr eaLnBrk="1" hangingPunct="1"/>
            <a:endParaRPr lang="cs-CZ" altLang="zh-CN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Nadpis 3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17800"/>
            <a:ext cx="8229600" cy="1143000"/>
          </a:xfrm>
        </p:spPr>
        <p:txBody>
          <a:bodyPr/>
          <a:lstStyle/>
          <a:p>
            <a:pPr eaLnBrk="1" hangingPunct="1"/>
            <a:r>
              <a:rPr lang="cs-CZ" altLang="zh-CN" smtClean="0"/>
              <a:t>Konec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Reference</a:t>
            </a:r>
          </a:p>
        </p:txBody>
      </p:sp>
      <p:sp>
        <p:nvSpPr>
          <p:cNvPr id="53250" name="Zástupný symbol pro obsah 3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r>
              <a:rPr lang="cs-CZ" sz="2400" smtClean="0"/>
              <a:t>BATEMAN, Graham. </a:t>
            </a:r>
            <a:r>
              <a:rPr lang="cs-CZ" sz="2400" i="1" smtClean="0"/>
              <a:t>Lexikon zemí světa</a:t>
            </a:r>
            <a:r>
              <a:rPr lang="cs-CZ" sz="2400" smtClean="0"/>
              <a:t>. 2. vyd. Praha: Kartografie, 2002, 64 s. ISBN 80-701-1698-6</a:t>
            </a:r>
          </a:p>
          <a:p>
            <a:pPr eaLnBrk="1" hangingPunct="1"/>
            <a:r>
              <a:rPr lang="cs-CZ" altLang="en-US" sz="2400" smtClean="0"/>
              <a:t>United Kingdom [online], poslední aktualizace 3. prosince 2012 17:04 [cit. 2013-05-25], Wikipedia. Dostupné z WWW: http://en.wikipedia.org/wiki/United_Kingdom</a:t>
            </a:r>
          </a:p>
          <a:p>
            <a:pPr eaLnBrk="1" hangingPunct="1"/>
            <a:r>
              <a:rPr lang="cs-CZ" altLang="en-US" sz="2400" smtClean="0"/>
              <a:t>Teritoriální informace – Velká Británie [online], poslední aktualizace  1. dubna 2013 [cit. 2013-05-25], BusinessInfo.cz.</a:t>
            </a:r>
            <a:br>
              <a:rPr lang="cs-CZ" altLang="en-US" sz="2400" smtClean="0"/>
            </a:br>
            <a:r>
              <a:rPr lang="cs-CZ" altLang="en-US" sz="2400" smtClean="0"/>
              <a:t>Dostupné z WWW:</a:t>
            </a:r>
            <a:br>
              <a:rPr lang="cs-CZ" altLang="en-US" sz="2400" smtClean="0"/>
            </a:br>
            <a:r>
              <a:rPr lang="cs-CZ" sz="2400" smtClean="0"/>
              <a:t>http://www.businessinfo.cz/cs/zahranicni-obchod-eu/teritorialni-informace-zeme/velka-britanie.html</a:t>
            </a:r>
            <a:endParaRPr lang="cs-CZ" altLang="en-US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Reference</a:t>
            </a:r>
          </a:p>
        </p:txBody>
      </p:sp>
      <p:sp>
        <p:nvSpPr>
          <p:cNvPr id="54274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altLang="zh-CN" sz="2400" smtClean="0"/>
              <a:t>(1) Wikipedia Commons</a:t>
            </a:r>
            <a:br>
              <a:rPr lang="cs-CZ" altLang="zh-CN" sz="2400" smtClean="0"/>
            </a:br>
            <a:r>
              <a:rPr lang="cs-CZ" altLang="zh-CN" sz="2400" smtClean="0"/>
              <a:t>[online]. [cit. 2013-05-25]. </a:t>
            </a:r>
            <a:br>
              <a:rPr lang="cs-CZ" altLang="zh-CN" sz="2400" smtClean="0"/>
            </a:br>
            <a:r>
              <a:rPr lang="cs-CZ" altLang="zh-CN" sz="2400" smtClean="0"/>
              <a:t>Dostupné z WWW: http://upload.wikimedia.org/wikipedia/commons/4/42/Flag_of_the_United_Kingdom.png</a:t>
            </a:r>
          </a:p>
          <a:p>
            <a:pPr eaLnBrk="1" hangingPunct="1"/>
            <a:r>
              <a:rPr lang="cs-CZ" altLang="zh-CN" sz="2400" smtClean="0"/>
              <a:t>(2) Wikipedia Commons</a:t>
            </a:r>
            <a:br>
              <a:rPr lang="cs-CZ" altLang="zh-CN" sz="2400" smtClean="0"/>
            </a:br>
            <a:r>
              <a:rPr lang="cs-CZ" altLang="zh-CN" sz="2400" smtClean="0"/>
              <a:t>[online]. [cit. 2013-05-25]. </a:t>
            </a:r>
            <a:br>
              <a:rPr lang="cs-CZ" altLang="zh-CN" sz="2400" smtClean="0"/>
            </a:br>
            <a:r>
              <a:rPr lang="cs-CZ" altLang="zh-CN" sz="2400" smtClean="0"/>
              <a:t>Dostupné z WWW: http://cs.wikipedia.org/wiki/Soubor:EU_location_UK.png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Reference</a:t>
            </a:r>
          </a:p>
        </p:txBody>
      </p:sp>
      <p:sp>
        <p:nvSpPr>
          <p:cNvPr id="55298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altLang="zh-CN" sz="2400" smtClean="0"/>
              <a:t>(3) Academic</a:t>
            </a:r>
            <a:br>
              <a:rPr lang="cs-CZ" altLang="zh-CN" sz="2400" smtClean="0"/>
            </a:br>
            <a:r>
              <a:rPr lang="cs-CZ" altLang="zh-CN" sz="2400" smtClean="0"/>
              <a:t>[online]. [cit. 2013-05-25]</a:t>
            </a:r>
            <a:br>
              <a:rPr lang="cs-CZ" altLang="zh-CN" sz="2400" smtClean="0"/>
            </a:br>
            <a:r>
              <a:rPr lang="cs-CZ" altLang="zh-CN" sz="2400" smtClean="0"/>
              <a:t>Dostupné z WWW:</a:t>
            </a:r>
            <a:br>
              <a:rPr lang="cs-CZ" altLang="zh-CN" sz="2400" smtClean="0"/>
            </a:br>
            <a:r>
              <a:rPr lang="cs-CZ" sz="2400" smtClean="0"/>
              <a:t>http://en.academic.ru/pictures/enwiki/85/Uk_topo_en.jpg</a:t>
            </a:r>
          </a:p>
          <a:p>
            <a:pPr eaLnBrk="1" hangingPunct="1"/>
            <a:r>
              <a:rPr lang="cs-CZ" sz="2400" smtClean="0"/>
              <a:t>(4) Otevřená encyklopedie Wikipedie [online]. [cit. 2014-08-12]. </a:t>
            </a:r>
            <a:br>
              <a:rPr lang="cs-CZ" sz="2400" smtClean="0"/>
            </a:br>
            <a:r>
              <a:rPr lang="cs-CZ" sz="2400" smtClean="0"/>
              <a:t>Dostupné z WWW:</a:t>
            </a:r>
            <a:br>
              <a:rPr lang="cs-CZ" sz="2400" smtClean="0"/>
            </a:br>
            <a:r>
              <a:rPr lang="cs-CZ" sz="2400" smtClean="0"/>
              <a:t>http://cs.wikipedia.org/wiki/ Soubor:British_Isles_Euler_diagram_15_CS.svg</a:t>
            </a:r>
            <a:endParaRPr lang="cs-CZ" sz="2400" smtClean="0">
              <a:solidFill>
                <a:srgbClr val="FF0000"/>
              </a:solidFill>
            </a:endParaRPr>
          </a:p>
          <a:p>
            <a:pPr eaLnBrk="1" hangingPunct="1"/>
            <a:endParaRPr lang="cs-CZ" sz="2400" smtClean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Reference</a:t>
            </a:r>
          </a:p>
        </p:txBody>
      </p:sp>
      <p:sp>
        <p:nvSpPr>
          <p:cNvPr id="56322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altLang="zh-CN" sz="2400" smtClean="0"/>
              <a:t>(5) Flickr: Brian Snelson Photos</a:t>
            </a:r>
            <a:br>
              <a:rPr lang="cs-CZ" altLang="zh-CN" sz="2400" smtClean="0"/>
            </a:br>
            <a:r>
              <a:rPr lang="cs-CZ" altLang="zh-CN" sz="2400" smtClean="0"/>
              <a:t>[online]. [cit. 2013-05-25].</a:t>
            </a:r>
            <a:br>
              <a:rPr lang="cs-CZ" altLang="zh-CN" sz="2400" smtClean="0"/>
            </a:br>
            <a:r>
              <a:rPr lang="cs-CZ" altLang="zh-CN" sz="2400" smtClean="0"/>
              <a:t>Dostupné z WWW: http://www.flickr.com/photos/exfordy/2619422304/</a:t>
            </a:r>
          </a:p>
          <a:p>
            <a:pPr eaLnBrk="1" hangingPunct="1"/>
            <a:r>
              <a:rPr lang="cs-CZ" altLang="zh-CN" sz="2400" smtClean="0"/>
              <a:t>(6)</a:t>
            </a:r>
            <a:r>
              <a:rPr lang="cs-CZ" sz="2400" smtClean="0"/>
              <a:t> Otevřená encyklopedie Wikipedie [online]. [cit. 2014-08-12]. </a:t>
            </a:r>
            <a:br>
              <a:rPr lang="cs-CZ" sz="2400" smtClean="0"/>
            </a:br>
            <a:r>
              <a:rPr lang="cs-CZ" sz="2400" smtClean="0"/>
              <a:t>Dostupné z WWW:</a:t>
            </a:r>
            <a:br>
              <a:rPr lang="cs-CZ" sz="2400" smtClean="0"/>
            </a:br>
            <a:r>
              <a:rPr lang="cs-CZ" sz="2400" smtClean="0"/>
              <a:t>http://cs.wikipedia.org/wiki/ Soubor:Westminster_palace.jpg</a:t>
            </a:r>
            <a:endParaRPr lang="cs-CZ" altLang="zh-CN" sz="2400" smtClean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Reference</a:t>
            </a:r>
          </a:p>
        </p:txBody>
      </p:sp>
      <p:sp>
        <p:nvSpPr>
          <p:cNvPr id="57346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altLang="zh-CN" sz="2400" smtClean="0"/>
              <a:t>(7)</a:t>
            </a:r>
            <a:r>
              <a:rPr lang="cs-CZ" sz="2400" smtClean="0"/>
              <a:t> Otevřená encyklopedie Wikipedie [online]. [cit. 2014-08-12]. </a:t>
            </a:r>
            <a:br>
              <a:rPr lang="cs-CZ" sz="2400" smtClean="0"/>
            </a:br>
            <a:r>
              <a:rPr lang="cs-CZ" sz="2400" smtClean="0"/>
              <a:t>Dostupné z WWW:</a:t>
            </a:r>
            <a:br>
              <a:rPr lang="cs-CZ" sz="2400" smtClean="0"/>
            </a:br>
            <a:r>
              <a:rPr lang="cs-CZ" sz="2400" smtClean="0"/>
              <a:t>http://cs.wikipedia.org/wiki/ Soubor:BenNevis2005.jpg</a:t>
            </a:r>
            <a:endParaRPr lang="cs-CZ" altLang="zh-CN" sz="2400" smtClean="0"/>
          </a:p>
          <a:p>
            <a:pPr eaLnBrk="1" hangingPunct="1"/>
            <a:r>
              <a:rPr lang="cs-CZ" altLang="zh-CN" sz="2400" smtClean="0"/>
              <a:t>(8) InvestičníWeb.cz </a:t>
            </a:r>
            <a:br>
              <a:rPr lang="cs-CZ" altLang="zh-CN" sz="2400" smtClean="0"/>
            </a:br>
            <a:r>
              <a:rPr lang="cs-CZ" altLang="zh-CN" sz="2400" smtClean="0"/>
              <a:t>[online]. [cit. 2013-05-25]. </a:t>
            </a:r>
            <a:br>
              <a:rPr lang="cs-CZ" altLang="zh-CN" sz="2400" smtClean="0"/>
            </a:br>
            <a:r>
              <a:rPr lang="cs-CZ" altLang="zh-CN" sz="2400" smtClean="0"/>
              <a:t>Dostupné z WWW:</a:t>
            </a:r>
            <a:br>
              <a:rPr lang="cs-CZ" altLang="zh-CN" sz="2400" smtClean="0"/>
            </a:br>
            <a:r>
              <a:rPr lang="cs-CZ" altLang="zh-CN" sz="2400" smtClean="0"/>
              <a:t>http://media.investicniweb.cz/photos/2013/02/28/67-17914-royal-bank-of-scotland_1.jpg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Reference</a:t>
            </a:r>
          </a:p>
        </p:txBody>
      </p:sp>
      <p:sp>
        <p:nvSpPr>
          <p:cNvPr id="58370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r>
              <a:rPr lang="cs-CZ" altLang="zh-CN" sz="2400" smtClean="0"/>
              <a:t>(9)</a:t>
            </a:r>
            <a:r>
              <a:rPr lang="cs-CZ" sz="2400" smtClean="0"/>
              <a:t> Otevřená encyklopedie Wikipedie [online]. [cit. 2014-08-12]. </a:t>
            </a:r>
            <a:br>
              <a:rPr lang="cs-CZ" sz="2400" smtClean="0"/>
            </a:br>
            <a:r>
              <a:rPr lang="cs-CZ" sz="2400" smtClean="0"/>
              <a:t>Dostupné z WWW:</a:t>
            </a:r>
            <a:br>
              <a:rPr lang="cs-CZ" sz="2400" smtClean="0"/>
            </a:br>
            <a:r>
              <a:rPr lang="cs-CZ" sz="2400" smtClean="0"/>
              <a:t>http://cs.wikipedia.org/wiki/ Soubor:</a:t>
            </a:r>
            <a:r>
              <a:rPr lang="en-US" sz="2400" smtClean="0"/>
              <a:t>Elizabeth II greets NASA GSFC employees, May 8, 2007</a:t>
            </a:r>
          </a:p>
          <a:p>
            <a:pPr eaLnBrk="1" hangingPunct="1">
              <a:lnSpc>
                <a:spcPct val="90000"/>
              </a:lnSpc>
            </a:pPr>
            <a:endParaRPr lang="cs-CZ" altLang="zh-CN" sz="2400" smtClean="0"/>
          </a:p>
          <a:p>
            <a:pPr eaLnBrk="1" hangingPunct="1">
              <a:lnSpc>
                <a:spcPct val="90000"/>
              </a:lnSpc>
            </a:pPr>
            <a:r>
              <a:rPr lang="cs-CZ" altLang="zh-CN" sz="2400" smtClean="0"/>
              <a:t>(10)</a:t>
            </a:r>
            <a:r>
              <a:rPr lang="cs-CZ" sz="2400" smtClean="0"/>
              <a:t> Otevřená encyklopedie Wikipedie [online]. [cit. 2014-08-12]. </a:t>
            </a:r>
            <a:br>
              <a:rPr lang="cs-CZ" sz="2400" smtClean="0"/>
            </a:br>
            <a:r>
              <a:rPr lang="cs-CZ" sz="2400" smtClean="0"/>
              <a:t>Dostupné z WWW:</a:t>
            </a:r>
            <a:br>
              <a:rPr lang="cs-CZ" sz="2400" smtClean="0"/>
            </a:br>
            <a:r>
              <a:rPr lang="cs-CZ" sz="2400" smtClean="0"/>
              <a:t>http://cs.wikipedia.org/wiki/ Soubor:LondonTowerBridge2004-08-03.jpg</a:t>
            </a:r>
            <a:endParaRPr lang="cs-CZ" altLang="zh-CN" sz="2400" smtClean="0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Reference</a:t>
            </a:r>
          </a:p>
        </p:txBody>
      </p:sp>
      <p:sp>
        <p:nvSpPr>
          <p:cNvPr id="59394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zh-CN" sz="2400" smtClean="0"/>
              <a:t>(11) Wikipedia Commons</a:t>
            </a:r>
            <a:br>
              <a:rPr lang="cs-CZ" altLang="zh-CN" sz="2400" smtClean="0"/>
            </a:br>
            <a:r>
              <a:rPr lang="cs-CZ" altLang="zh-CN" sz="2400" smtClean="0"/>
              <a:t>[online]. [cit. 2013-05-25]. </a:t>
            </a:r>
            <a:br>
              <a:rPr lang="cs-CZ" altLang="zh-CN" sz="2400" smtClean="0"/>
            </a:br>
            <a:r>
              <a:rPr lang="cs-CZ" altLang="zh-CN" sz="2400" smtClean="0"/>
              <a:t>Dostupné z WWW:</a:t>
            </a:r>
            <a:br>
              <a:rPr lang="cs-CZ" altLang="zh-CN" sz="2400" smtClean="0"/>
            </a:br>
            <a:r>
              <a:rPr lang="cs-CZ" sz="2400" smtClean="0"/>
              <a:t>http://cs.wikipedia.org/wiki/Soubor:Stonehenge2007_07_30.jpg</a:t>
            </a:r>
            <a:endParaRPr lang="cs-CZ" altLang="zh-CN" sz="2400" smtClean="0"/>
          </a:p>
          <a:p>
            <a:pPr eaLnBrk="1" hangingPunct="1">
              <a:lnSpc>
                <a:spcPct val="90000"/>
              </a:lnSpc>
            </a:pPr>
            <a:r>
              <a:rPr lang="cs-CZ" altLang="zh-CN" sz="2400" smtClean="0"/>
              <a:t>(12) Daughters of the British Empire in Tennessee</a:t>
            </a:r>
            <a:br>
              <a:rPr lang="cs-CZ" altLang="zh-CN" sz="2400" smtClean="0"/>
            </a:br>
            <a:r>
              <a:rPr lang="cs-CZ" altLang="zh-CN" sz="2400" smtClean="0"/>
              <a:t>[online]. [cit. 2013-05-25]. </a:t>
            </a:r>
            <a:br>
              <a:rPr lang="cs-CZ" altLang="zh-CN" sz="2400" smtClean="0"/>
            </a:br>
            <a:r>
              <a:rPr lang="cs-CZ" altLang="zh-CN" sz="2400" smtClean="0"/>
              <a:t>Dostupné z WWW: </a:t>
            </a:r>
            <a:r>
              <a:rPr lang="cs-CZ" sz="2400" smtClean="0"/>
              <a:t>http://www.dbeintennessee.com/images/Boat%20Race3.JPG</a:t>
            </a:r>
            <a:endParaRPr lang="cs-CZ" altLang="zh-CN" sz="24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ánsko-v1">
  <a:themeElements>
    <a:clrScheme name="Dánsko-v1 1">
      <a:dk1>
        <a:srgbClr val="04617B"/>
      </a:dk1>
      <a:lt1>
        <a:srgbClr val="FFFFFF"/>
      </a:lt1>
      <a:dk2>
        <a:srgbClr val="000000"/>
      </a:dk2>
      <a:lt2>
        <a:srgbClr val="DBF5F9"/>
      </a:lt2>
      <a:accent1>
        <a:srgbClr val="0F6FC6"/>
      </a:accent1>
      <a:accent2>
        <a:srgbClr val="009DD9"/>
      </a:accent2>
      <a:accent3>
        <a:srgbClr val="AAAAAA"/>
      </a:accent3>
      <a:accent4>
        <a:srgbClr val="DADADA"/>
      </a:accent4>
      <a:accent5>
        <a:srgbClr val="AABBDF"/>
      </a:accent5>
      <a:accent6>
        <a:srgbClr val="008EC4"/>
      </a:accent6>
      <a:hlink>
        <a:srgbClr val="E2D700"/>
      </a:hlink>
      <a:folHlink>
        <a:srgbClr val="85DFD0"/>
      </a:folHlink>
    </a:clrScheme>
    <a:fontScheme name="Dánsko-v1">
      <a:majorFont>
        <a:latin typeface="Lucida Sans"/>
        <a:ea typeface="SimHei"/>
        <a:cs typeface=""/>
      </a:majorFont>
      <a:minorFont>
        <a:latin typeface="Book Antiqua"/>
        <a:ea typeface="SimSun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SimSun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SimSun" pitchFamily="2" charset="-122"/>
          </a:defRPr>
        </a:defPPr>
      </a:lstStyle>
    </a:lnDef>
  </a:objectDefaults>
  <a:extraClrSchemeLst>
    <a:extraClrScheme>
      <a:clrScheme name="Dánsko-v1 1">
        <a:dk1>
          <a:srgbClr val="04617B"/>
        </a:dk1>
        <a:lt1>
          <a:srgbClr val="FFFFFF"/>
        </a:lt1>
        <a:dk2>
          <a:srgbClr val="000000"/>
        </a:dk2>
        <a:lt2>
          <a:srgbClr val="DBF5F9"/>
        </a:lt2>
        <a:accent1>
          <a:srgbClr val="0F6FC6"/>
        </a:accent1>
        <a:accent2>
          <a:srgbClr val="009DD9"/>
        </a:accent2>
        <a:accent3>
          <a:srgbClr val="AAAAAA"/>
        </a:accent3>
        <a:accent4>
          <a:srgbClr val="DADADA"/>
        </a:accent4>
        <a:accent5>
          <a:srgbClr val="AABBDF"/>
        </a:accent5>
        <a:accent6>
          <a:srgbClr val="008EC4"/>
        </a:accent6>
        <a:hlink>
          <a:srgbClr val="E2D700"/>
        </a:hlink>
        <a:folHlink>
          <a:srgbClr val="85DFD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4617B"/>
      </a:dk1>
      <a:lt1>
        <a:srgbClr val="FFFFFF"/>
      </a:lt1>
      <a:dk2>
        <a:srgbClr val="000000"/>
      </a:dk2>
      <a:lt2>
        <a:srgbClr val="DBF5F9"/>
      </a:lt2>
      <a:accent1>
        <a:srgbClr val="0F6FC6"/>
      </a:accent1>
      <a:accent2>
        <a:srgbClr val="009DD9"/>
      </a:accent2>
      <a:accent3>
        <a:srgbClr val="AAAAAA"/>
      </a:accent3>
      <a:accent4>
        <a:srgbClr val="DADADA"/>
      </a:accent4>
      <a:accent5>
        <a:srgbClr val="AABBDF"/>
      </a:accent5>
      <a:accent6>
        <a:srgbClr val="008EC4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157255354</TotalTime>
  <Pages>0</Pages>
  <Words>1026</Words>
  <Characters>0</Characters>
  <Application>Microsoft Office PowerPoint</Application>
  <DocSecurity>0</DocSecurity>
  <PresentationFormat>On-screen Show (4:3)</PresentationFormat>
  <Lines>0</Lines>
  <Paragraphs>157</Paragraphs>
  <Slides>45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10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45</vt:i4>
      </vt:variant>
    </vt:vector>
  </HeadingPairs>
  <TitlesOfParts>
    <vt:vector size="56" baseType="lpstr">
      <vt:lpstr>Arial</vt:lpstr>
      <vt:lpstr>SimSun</vt:lpstr>
      <vt:lpstr>Lucida Sans</vt:lpstr>
      <vt:lpstr>SimHei</vt:lpstr>
      <vt:lpstr>HG丸ｺﾞｼｯｸM-PRO</vt:lpstr>
      <vt:lpstr>Book Antiqua</vt:lpstr>
      <vt:lpstr>HG明朝B</vt:lpstr>
      <vt:lpstr>Wingdings 2</vt:lpstr>
      <vt:lpstr>Wingdings</vt:lpstr>
      <vt:lpstr>Wingdings 3</vt:lpstr>
      <vt:lpstr>Dánsko-v1</vt:lpstr>
      <vt:lpstr>Snímek 1</vt:lpstr>
      <vt:lpstr>Snímek 2</vt:lpstr>
      <vt:lpstr>Základní údaje</vt:lpstr>
      <vt:lpstr>Základní údaje</vt:lpstr>
      <vt:lpstr>Snímek 5</vt:lpstr>
      <vt:lpstr>Snímek 6</vt:lpstr>
      <vt:lpstr>Poloha a povrch</vt:lpstr>
      <vt:lpstr>Snímek 8</vt:lpstr>
      <vt:lpstr>Snímek 9</vt:lpstr>
      <vt:lpstr>Administrativní členění</vt:lpstr>
      <vt:lpstr>Snímek 11</vt:lpstr>
      <vt:lpstr>Snímek 12</vt:lpstr>
      <vt:lpstr>Fauna a flóra</vt:lpstr>
      <vt:lpstr>Snímek 14</vt:lpstr>
      <vt:lpstr>Snímek 15</vt:lpstr>
      <vt:lpstr>Podnebí</vt:lpstr>
      <vt:lpstr>Snímek 17</vt:lpstr>
      <vt:lpstr>Snímek 18</vt:lpstr>
      <vt:lpstr>Vodstvo</vt:lpstr>
      <vt:lpstr>Snímek 20</vt:lpstr>
      <vt:lpstr>Snímek 21</vt:lpstr>
      <vt:lpstr>Hospodářství a doprava</vt:lpstr>
      <vt:lpstr>Snímek 23</vt:lpstr>
      <vt:lpstr>Snímek 24</vt:lpstr>
      <vt:lpstr>Státní zřízení</vt:lpstr>
      <vt:lpstr>Snímek 26</vt:lpstr>
      <vt:lpstr>Snímek 27</vt:lpstr>
      <vt:lpstr>Obyvatelstvo</vt:lpstr>
      <vt:lpstr>Snímek 29</vt:lpstr>
      <vt:lpstr>Snímek 30</vt:lpstr>
      <vt:lpstr>Dějiny a kultura</vt:lpstr>
      <vt:lpstr>Snímek 32</vt:lpstr>
      <vt:lpstr>Snímek 33</vt:lpstr>
      <vt:lpstr>Zajímavosti</vt:lpstr>
      <vt:lpstr>Snímek 35</vt:lpstr>
      <vt:lpstr>Snímek 36</vt:lpstr>
      <vt:lpstr>Otázky</vt:lpstr>
      <vt:lpstr>Konec</vt:lpstr>
      <vt:lpstr>Reference</vt:lpstr>
      <vt:lpstr>Reference</vt:lpstr>
      <vt:lpstr>Reference</vt:lpstr>
      <vt:lpstr>Reference</vt:lpstr>
      <vt:lpstr>Reference</vt:lpstr>
      <vt:lpstr>Reference</vt:lpstr>
      <vt:lpstr>Reference</vt:lpstr>
    </vt:vector>
  </TitlesOfParts>
  <LinksUpToDate>false</LinksUpToDate>
  <CharactersWithSpaces>0</CharactersWithSpaces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Richard</dc:creator>
  <cp:lastModifiedBy>DUM</cp:lastModifiedBy>
  <cp:revision>129</cp:revision>
  <cp:lastPrinted>1899-12-30T00:00:00Z</cp:lastPrinted>
  <dcterms:created xsi:type="dcterms:W3CDTF">2012-11-12T18:10:00Z</dcterms:created>
  <dcterms:modified xsi:type="dcterms:W3CDTF">2014-08-19T21:37:46Z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1033-8.1.0.3008</vt:lpwstr>
  </property>
</Properties>
</file>