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16430-89D9-4ED0-8CBB-F1613F0212F5}" type="datetimeFigureOut">
              <a:rPr lang="cs-CZ" smtClean="0"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14F8E-2D85-4B8C-9281-7EA7F70C25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2040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16430-89D9-4ED0-8CBB-F1613F0212F5}" type="datetimeFigureOut">
              <a:rPr lang="cs-CZ" smtClean="0"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14F8E-2D85-4B8C-9281-7EA7F70C25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4549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16430-89D9-4ED0-8CBB-F1613F0212F5}" type="datetimeFigureOut">
              <a:rPr lang="cs-CZ" smtClean="0"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14F8E-2D85-4B8C-9281-7EA7F70C25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88055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16430-89D9-4ED0-8CBB-F1613F0212F5}" type="datetimeFigureOut">
              <a:rPr lang="cs-CZ" smtClean="0"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14F8E-2D85-4B8C-9281-7EA7F70C25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3130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16430-89D9-4ED0-8CBB-F1613F0212F5}" type="datetimeFigureOut">
              <a:rPr lang="cs-CZ" smtClean="0"/>
              <a:t>20.8.2014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14F8E-2D85-4B8C-9281-7EA7F70C25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03436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16430-89D9-4ED0-8CBB-F1613F0212F5}" type="datetimeFigureOut">
              <a:rPr lang="cs-CZ" smtClean="0"/>
              <a:t>20.8.2014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14F8E-2D85-4B8C-9281-7EA7F70C25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12234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16430-89D9-4ED0-8CBB-F1613F0212F5}" type="datetimeFigureOut">
              <a:rPr lang="cs-CZ" smtClean="0"/>
              <a:t>20.8.2014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14F8E-2D85-4B8C-9281-7EA7F70C25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992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16430-89D9-4ED0-8CBB-F1613F0212F5}" type="datetimeFigureOut">
              <a:rPr lang="cs-CZ" smtClean="0"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14F8E-2D85-4B8C-9281-7EA7F70C25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3263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16430-89D9-4ED0-8CBB-F1613F0212F5}" type="datetimeFigureOut">
              <a:rPr lang="cs-CZ" smtClean="0"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14F8E-2D85-4B8C-9281-7EA7F70C25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688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16430-89D9-4ED0-8CBB-F1613F0212F5}" type="datetimeFigureOut">
              <a:rPr lang="cs-CZ" smtClean="0"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14F8E-2D85-4B8C-9281-7EA7F70C25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8323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16430-89D9-4ED0-8CBB-F1613F0212F5}" type="datetimeFigureOut">
              <a:rPr lang="cs-CZ" smtClean="0"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14F8E-2D85-4B8C-9281-7EA7F70C25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30673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116430-89D9-4ED0-8CBB-F1613F0212F5}" type="datetimeFigureOut">
              <a:rPr lang="cs-CZ" smtClean="0"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C14F8E-2D85-4B8C-9281-7EA7F70C25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7860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0"/>
            <a:ext cx="6331565" cy="15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40350"/>
            <a:ext cx="8229600" cy="324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2054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Všestranné jazykové rozbory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3. část</a:t>
            </a:r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1981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b="1" dirty="0" smtClean="0"/>
              <a:t>Komu se nelení, tomu se zelení.</a:t>
            </a:r>
          </a:p>
          <a:p>
            <a:endParaRPr lang="cs-CZ" dirty="0"/>
          </a:p>
          <a:p>
            <a:pPr marL="514350" indent="-514350">
              <a:buAutoNum type="arabicParenR"/>
            </a:pPr>
            <a:r>
              <a:rPr lang="cs-CZ" sz="2800" dirty="0" smtClean="0">
                <a:solidFill>
                  <a:schemeClr val="tx2"/>
                </a:solidFill>
              </a:rPr>
              <a:t>Co znamená tento frazém? Vyložte jeho smysl</a:t>
            </a:r>
            <a:r>
              <a:rPr lang="cs-CZ" sz="2800" dirty="0" smtClean="0"/>
              <a:t>:</a:t>
            </a:r>
          </a:p>
          <a:p>
            <a:pPr marL="514350" indent="-514350">
              <a:buAutoNum type="arabicParenR"/>
            </a:pPr>
            <a:endParaRPr lang="cs-CZ" sz="28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(Kdo není lenivý, dosahuje dobrého výsledku)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2) Z kterého prostředí frazém vychází?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(z vesnického, zemědělského – zelení se = roste úroda)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10513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b="1" dirty="0" smtClean="0"/>
              <a:t>Komu se nelení, tomu se zelení.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3) Vyjádřete zhruba totéž pomocí jiného frazému: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(Bez práce nejsou koláče)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4) Srovnejte oba frazémy z hlediska větného: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(první je souvětný, druhý je vyjádřen jednoduchou větou)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24624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b="1" dirty="0" smtClean="0"/>
              <a:t>Komu se nelení, tomu se zelení.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5) Která z vět je vedlejší a jaká je to věta?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400" dirty="0" smtClean="0"/>
              <a:t>(komu se nelení – VV předmětná)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6) Znáte sloveso nelenit (se) také v kladné podobě?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400" dirty="0" smtClean="0"/>
              <a:t>(je jen záporné s významem 1. nebýt líný, nezahálet, 2.neváhat, nerozpakovat se)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59439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b="1" dirty="0" smtClean="0"/>
              <a:t>Komu se nelení, tomu se zelení.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7) Určete u sloves kmen minulý: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(</a:t>
            </a:r>
            <a:r>
              <a:rPr lang="cs-CZ" sz="2400" dirty="0" err="1" smtClean="0"/>
              <a:t>neleni</a:t>
            </a:r>
            <a:r>
              <a:rPr lang="cs-CZ" sz="2400" dirty="0" smtClean="0"/>
              <a:t>-, zeleni-)</a:t>
            </a:r>
          </a:p>
          <a:p>
            <a:pPr marL="0" indent="0">
              <a:buNone/>
            </a:pP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8) Určete třídu a vzor těchto sloves: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(IV. třída, vzor prosí)</a:t>
            </a:r>
          </a:p>
        </p:txBody>
      </p:sp>
    </p:spTree>
    <p:extLst>
      <p:ext uri="{BB962C8B-B14F-4D97-AF65-F5344CB8AC3E}">
        <p14:creationId xmlns:p14="http://schemas.microsoft.com/office/powerpoint/2010/main" val="2968868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r>
              <a:rPr lang="cs-CZ" b="1" dirty="0" smtClean="0"/>
              <a:t>Komu se nelení, tomu se zelení.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9) Uveďte situaci, kdy by bylo vhodné frazém použít: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400" dirty="0" smtClean="0"/>
              <a:t>(např. při vypravování události, charakteristice osoby…)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>
                <a:solidFill>
                  <a:schemeClr val="tx2"/>
                </a:solidFill>
              </a:rPr>
              <a:t>10) O jaký frazém jde? Proč?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400" dirty="0" smtClean="0"/>
              <a:t>(přísloví, v druhé části je mravní ponaučení)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359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Doplňte druhou část přísloví či rčení: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Tak dlouho se chodí se džbánem pro vodu,…</a:t>
            </a:r>
          </a:p>
          <a:p>
            <a:pPr marL="0" indent="0">
              <a:buNone/>
            </a:pPr>
            <a:r>
              <a:rPr lang="cs-CZ" dirty="0" smtClean="0"/>
              <a:t>Dočkej času…</a:t>
            </a:r>
          </a:p>
          <a:p>
            <a:pPr marL="0" indent="0">
              <a:buNone/>
            </a:pPr>
            <a:r>
              <a:rPr lang="cs-CZ" dirty="0" smtClean="0"/>
              <a:t>Kdo jinému jámu kopá,…</a:t>
            </a:r>
          </a:p>
          <a:p>
            <a:pPr marL="0" indent="0">
              <a:buNone/>
            </a:pPr>
            <a:r>
              <a:rPr lang="cs-CZ" dirty="0" smtClean="0"/>
              <a:t>Kovářova kobyla…</a:t>
            </a:r>
          </a:p>
          <a:p>
            <a:pPr marL="0" indent="0">
              <a:buNone/>
            </a:pPr>
            <a:r>
              <a:rPr lang="cs-CZ" dirty="0" smtClean="0"/>
              <a:t>Kde nic není,…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dirty="0" smtClean="0"/>
              <a:t>(…až se ucho utrhne. …jako husa klasu. </a:t>
            </a:r>
          </a:p>
          <a:p>
            <a:pPr marL="0" indent="0">
              <a:buNone/>
            </a:pPr>
            <a:r>
              <a:rPr lang="cs-CZ" sz="2800" dirty="0" smtClean="0"/>
              <a:t>…sám do ní padá. …chodí bosa. … ani smrt nebere.)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16420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b="1" dirty="0" smtClean="0"/>
              <a:t>Kdo dřív přijde, ten dřív mele.</a:t>
            </a:r>
          </a:p>
          <a:p>
            <a:endParaRPr lang="cs-CZ" b="1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11) Vymyslete pro spolužáka dva úkoly (podle předchozích) na tvaroslovný a syntaktický rozbor: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dirty="0" smtClean="0"/>
              <a:t>(např.: 1) Určete větu hlavní a vedlejší.</a:t>
            </a:r>
          </a:p>
          <a:p>
            <a:pPr marL="0" indent="0">
              <a:buNone/>
            </a:pPr>
            <a:r>
              <a:rPr lang="cs-CZ" sz="2800" dirty="0" smtClean="0"/>
              <a:t>2) Jakým slovním druhem je vyjádřen podmět v obou větách?</a:t>
            </a:r>
          </a:p>
          <a:p>
            <a:pPr marL="0" indent="0">
              <a:buNone/>
            </a:pPr>
            <a:r>
              <a:rPr lang="cs-CZ" sz="2800" dirty="0" smtClean="0"/>
              <a:t>3) Jakým slovním druhem a větným členem je slovo dřív?)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7621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Zdroje:</a:t>
            </a:r>
          </a:p>
          <a:p>
            <a:pPr marL="0" indent="0">
              <a:buNone/>
            </a:pPr>
            <a:r>
              <a:rPr lang="cs-CZ" sz="2400" dirty="0"/>
              <a:t>Čechová, M. – Daneš, F. – Dokulil, M. – </a:t>
            </a:r>
            <a:r>
              <a:rPr lang="cs-CZ" sz="2400" dirty="0" err="1"/>
              <a:t>Hausenblas</a:t>
            </a:r>
            <a:r>
              <a:rPr lang="cs-CZ" sz="2400" dirty="0"/>
              <a:t>, K. – Hrbáček, J. – Styblík, V. Komplexní jazykové rozbory. 2. Upravené vydání. Praha: SPN, 1996. ISBN 80-85937-27-1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8599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408</Words>
  <Application>Microsoft Office PowerPoint</Application>
  <PresentationFormat>Předvádění na obrazovce (4:3)</PresentationFormat>
  <Paragraphs>77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Všestranné jazykové rozbory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OEM</cp:lastModifiedBy>
  <cp:revision>9</cp:revision>
  <dcterms:created xsi:type="dcterms:W3CDTF">2013-05-21T10:33:58Z</dcterms:created>
  <dcterms:modified xsi:type="dcterms:W3CDTF">2014-08-19T22:55:59Z</dcterms:modified>
</cp:coreProperties>
</file>