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7071D-B3F4-42FD-83E2-52B3CF81596A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40136D-1D16-4F8C-9308-7811EA7B9D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861048"/>
            <a:ext cx="8568952" cy="2520280"/>
          </a:xfrm>
          <a:ln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</a:t>
            </a:r>
            <a:r>
              <a:rPr lang="cs-CZ" dirty="0" smtClean="0">
                <a:solidFill>
                  <a:schemeClr val="tx1"/>
                </a:solidFill>
              </a:rPr>
              <a:t>PŘEDMĚTU_3. V. ČTVRTEK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V. ČTVRTEK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Spisovatel Václav Čtvrtek – učivo 4. ročníku ZŠ.</a:t>
            </a:r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697733" y="1916832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KLAPKA: Písmeno 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 potřetí</a:t>
            </a:r>
            <a:endParaRPr lang="cs-CZ" dirty="0">
              <a:ln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pic>
        <p:nvPicPr>
          <p:cNvPr id="1026" name="Picture 2" descr="C:\Documents and Settings\Asus\Local Settings\Temporary Internet Files\Content.IE5\4FUVSG80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7848872" cy="49685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5266928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err="1" smtClean="0"/>
              <a:t>tám</a:t>
            </a:r>
            <a:r>
              <a:rPr lang="cs-CZ" dirty="0" smtClean="0"/>
              <a:t> vás ve </a:t>
            </a:r>
            <a:r>
              <a:rPr lang="cs-CZ" sz="3600" b="1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dirty="0" smtClean="0"/>
              <a:t>TVRTEK! </a:t>
            </a:r>
          </a:p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err="1" smtClean="0"/>
              <a:t>sl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smtClean="0"/>
              <a:t>m, že se nám </a:t>
            </a:r>
            <a:r>
              <a:rPr lang="cs-CZ" dirty="0" err="1" smtClean="0"/>
              <a:t>op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smtClean="0"/>
              <a:t>t </a:t>
            </a:r>
          </a:p>
          <a:p>
            <a:pPr>
              <a:buNone/>
            </a:pPr>
            <a:r>
              <a:rPr lang="cs-CZ" dirty="0" smtClean="0"/>
              <a:t>Práce bude dařit a </a:t>
            </a:r>
          </a:p>
          <a:p>
            <a:pPr>
              <a:buNone/>
            </a:pPr>
            <a:r>
              <a:rPr lang="cs-CZ" dirty="0" smtClean="0"/>
              <a:t>nemohu se do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dirty="0" smtClean="0"/>
              <a:t>kat vašich </a:t>
            </a:r>
          </a:p>
          <a:p>
            <a:pPr>
              <a:buNone/>
            </a:pPr>
            <a:r>
              <a:rPr lang="cs-CZ" dirty="0" smtClean="0"/>
              <a:t>odpovědí, které b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err="1" smtClean="0"/>
              <a:t>ly</a:t>
            </a:r>
            <a:r>
              <a:rPr lang="cs-CZ" dirty="0" smtClean="0"/>
              <a:t> k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smtClean="0"/>
              <a:t>pracování doma. Jistě </a:t>
            </a:r>
          </a:p>
          <a:p>
            <a:pPr>
              <a:buNone/>
            </a:pPr>
            <a:r>
              <a:rPr lang="cs-CZ" dirty="0" smtClean="0"/>
              <a:t>jste p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err="1" smtClean="0"/>
              <a:t>lně</a:t>
            </a:r>
            <a:r>
              <a:rPr lang="cs-CZ" dirty="0" smtClean="0"/>
              <a:t> psali a nyní </a:t>
            </a:r>
          </a:p>
          <a:p>
            <a:pPr>
              <a:buNone/>
            </a:pPr>
            <a:r>
              <a:rPr lang="cs-CZ" dirty="0" err="1" smtClean="0"/>
              <a:t>uv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err="1" smtClean="0"/>
              <a:t>díme</a:t>
            </a:r>
            <a:r>
              <a:rPr lang="cs-CZ" dirty="0" smtClean="0"/>
              <a:t> některé v</a:t>
            </a:r>
            <a:r>
              <a:rPr lang="cs-CZ" dirty="0" smtClean="0">
                <a:solidFill>
                  <a:srgbClr val="FFFF00"/>
                </a:solidFill>
              </a:rPr>
              <a:t>_</a:t>
            </a:r>
            <a:r>
              <a:rPr lang="cs-CZ" dirty="0" err="1" smtClean="0"/>
              <a:t>sledky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vaší práce.</a:t>
            </a:r>
          </a:p>
          <a:p>
            <a:pPr algn="r">
              <a:buNone/>
            </a:pPr>
            <a:r>
              <a:rPr lang="cs-CZ" dirty="0"/>
              <a:t>p</a:t>
            </a:r>
            <a:r>
              <a:rPr lang="cs-CZ" dirty="0" smtClean="0"/>
              <a:t>aní u</a:t>
            </a:r>
            <a:r>
              <a:rPr lang="cs-CZ" sz="4400" b="1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2053" name="Picture 5" descr="C:\Documents and Settings\Asus\Local Settings\Temporary Internet Files\Content.IE5\HES92NKF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620689"/>
            <a:ext cx="1969730" cy="56166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915816" y="476672"/>
            <a:ext cx="396044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8000" b="1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sz="5400" b="1" dirty="0" smtClean="0"/>
              <a:t>TVRTEK</a:t>
            </a:r>
            <a:endParaRPr lang="cs-CZ" sz="54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915816" y="1484784"/>
            <a:ext cx="4040188" cy="63976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…</a:t>
            </a:r>
            <a:r>
              <a:rPr lang="cs-CZ" sz="36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dirty="0" smtClean="0"/>
              <a:t>tvrtý den v týdnu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2915816" y="2204864"/>
            <a:ext cx="5769967" cy="395128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Zopakuj anglicky dny v týdnu.</a:t>
            </a:r>
          </a:p>
          <a:p>
            <a:r>
              <a:rPr lang="cs-CZ" dirty="0" smtClean="0"/>
              <a:t>Vyjmenuj měsíce v roce.</a:t>
            </a:r>
          </a:p>
          <a:p>
            <a:r>
              <a:rPr lang="cs-CZ" dirty="0" smtClean="0"/>
              <a:t>Vyjmenuj je anglicky.</a:t>
            </a:r>
          </a:p>
          <a:p>
            <a:r>
              <a:rPr lang="cs-CZ" dirty="0" smtClean="0"/>
              <a:t>Který je 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dirty="0" smtClean="0"/>
              <a:t>tvrtý měsíc v roce?</a:t>
            </a:r>
          </a:p>
          <a:p>
            <a:r>
              <a:rPr lang="cs-CZ" dirty="0" smtClean="0"/>
              <a:t>Jak se řekne anglicky?</a:t>
            </a:r>
          </a:p>
          <a:p>
            <a:r>
              <a:rPr lang="cs-CZ" dirty="0" smtClean="0"/>
              <a:t>Kdy ses narodil?</a:t>
            </a:r>
          </a:p>
          <a:p>
            <a:r>
              <a:rPr lang="cs-CZ" dirty="0" smtClean="0"/>
              <a:t>Uměl bys to říct anglicky?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…</a:t>
            </a:r>
          </a:p>
          <a:p>
            <a:endParaRPr lang="cs-CZ" dirty="0"/>
          </a:p>
        </p:txBody>
      </p:sp>
      <p:pic>
        <p:nvPicPr>
          <p:cNvPr id="3074" name="Picture 2" descr="C:\Documents and Settings\Asus\Local Settings\Temporary Internet Files\Content.IE5\DGYH1D8Z\MM900288870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204864"/>
            <a:ext cx="936104" cy="1296144"/>
          </a:xfrm>
          <a:prstGeom prst="rect">
            <a:avLst/>
          </a:prstGeom>
          <a:noFill/>
        </p:spPr>
      </p:pic>
      <p:pic>
        <p:nvPicPr>
          <p:cNvPr id="12" name="Picture 12" descr="C:\Documents and Settings\Asus\Local Settings\Temporary Internet Files\Content.IE5\4EZSRN8H\MC9002394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73016"/>
            <a:ext cx="1944216" cy="24064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sus\Local Settings\Temporary Internet Files\Content.IE5\DGYH1D8Z\MC90044136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-315416"/>
            <a:ext cx="5976664" cy="4824536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83768" y="764704"/>
            <a:ext cx="4040188" cy="53404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DEN, TÝDEN, MĚSÍC, ROK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323528" y="3429001"/>
            <a:ext cx="8363273" cy="269716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/>
              <a:t>Kolik dní má rok?</a:t>
            </a:r>
          </a:p>
          <a:p>
            <a:r>
              <a:rPr lang="cs-CZ" sz="2800" dirty="0" smtClean="0"/>
              <a:t>Co je zvláštního na počtu dní každého </a:t>
            </a:r>
            <a:r>
              <a:rPr lang="cs-CZ" sz="28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sz="2800" dirty="0" smtClean="0"/>
              <a:t>TVRTÉHO roku?</a:t>
            </a:r>
          </a:p>
          <a:p>
            <a:r>
              <a:rPr lang="cs-CZ" sz="2800" dirty="0" smtClean="0"/>
              <a:t>Na který rok nyní připadne tato zvláštnost?</a:t>
            </a:r>
          </a:p>
          <a:p>
            <a:r>
              <a:rPr lang="cs-CZ" sz="2800" dirty="0" smtClean="0"/>
              <a:t>Pro</a:t>
            </a:r>
            <a:r>
              <a:rPr lang="cs-CZ" sz="2800" dirty="0" smtClean="0">
                <a:solidFill>
                  <a:srgbClr val="FFFF00"/>
                </a:solidFill>
              </a:rPr>
              <a:t>č</a:t>
            </a:r>
            <a:r>
              <a:rPr lang="cs-CZ" sz="2800" dirty="0" smtClean="0"/>
              <a:t> to tak je?</a:t>
            </a:r>
            <a:endParaRPr lang="cs-CZ" sz="2800" dirty="0"/>
          </a:p>
        </p:txBody>
      </p:sp>
      <p:pic>
        <p:nvPicPr>
          <p:cNvPr id="4100" name="Picture 4" descr="C:\Documents and Settings\Asus\Local Settings\Temporary Internet Files\Content.IE5\DGYH1D8Z\MM900288870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653136"/>
            <a:ext cx="1008112" cy="12961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>
                <a:ln>
                  <a:solidFill>
                    <a:schemeClr val="tx1"/>
                  </a:solidFill>
                </a:ln>
              </a:rPr>
              <a:t>Č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TVRTEK VÁCLAV – pan spisovatel</a:t>
            </a:r>
            <a:endParaRPr lang="cs-CZ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5536" y="1844824"/>
            <a:ext cx="5553943" cy="460851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Podívej se a napiš, které knížky </a:t>
            </a:r>
          </a:p>
          <a:p>
            <a:pPr>
              <a:buNone/>
            </a:pPr>
            <a:r>
              <a:rPr lang="cs-CZ" dirty="0" smtClean="0"/>
              <a:t>o pana Václava </a:t>
            </a:r>
            <a:r>
              <a:rPr lang="cs-CZ" dirty="0" smtClean="0">
                <a:solidFill>
                  <a:srgbClr val="FFFF00"/>
                </a:solidFill>
              </a:rPr>
              <a:t>Č</a:t>
            </a:r>
            <a:r>
              <a:rPr lang="cs-CZ" dirty="0" smtClean="0"/>
              <a:t>tvrtka jsi </a:t>
            </a:r>
          </a:p>
          <a:p>
            <a:pPr>
              <a:buNone/>
            </a:pPr>
            <a:r>
              <a:rPr lang="cs-CZ" dirty="0" smtClean="0"/>
              <a:t>objevil doma, u babi</a:t>
            </a:r>
            <a:r>
              <a:rPr lang="cs-CZ" dirty="0" smtClean="0">
                <a:solidFill>
                  <a:srgbClr val="FFFF00"/>
                </a:solidFill>
              </a:rPr>
              <a:t>č</a:t>
            </a:r>
            <a:r>
              <a:rPr lang="cs-CZ" dirty="0" smtClean="0"/>
              <a:t>ky, v </a:t>
            </a:r>
          </a:p>
          <a:p>
            <a:pPr>
              <a:buNone/>
            </a:pPr>
            <a:r>
              <a:rPr lang="cs-CZ" dirty="0" smtClean="0"/>
              <a:t>knihovně?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Těším se! </a:t>
            </a:r>
          </a:p>
          <a:p>
            <a:pPr algn="r">
              <a:buNone/>
            </a:pPr>
            <a:r>
              <a:rPr lang="cs-CZ" dirty="0"/>
              <a:t>p</a:t>
            </a:r>
            <a:r>
              <a:rPr lang="cs-CZ" dirty="0" smtClean="0"/>
              <a:t>aní u</a:t>
            </a:r>
            <a:r>
              <a:rPr lang="cs-CZ" sz="4400" b="1" dirty="0" smtClean="0">
                <a:solidFill>
                  <a:srgbClr val="FFFF00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7" name="Picture 14" descr="C:\Documents and Settings\Asus\Local Settings\Temporary Internet Files\Content.IE5\NOZEH7U3\MC90031229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844824"/>
            <a:ext cx="1008112" cy="936104"/>
          </a:xfrm>
          <a:prstGeom prst="rect">
            <a:avLst/>
          </a:prstGeom>
          <a:noFill/>
        </p:spPr>
      </p:pic>
      <p:pic>
        <p:nvPicPr>
          <p:cNvPr id="5122" name="Picture 2" descr="C:\Documents and Settings\Asus\Local Settings\Temporary Internet Files\Content.IE5\38JPITWQ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869160"/>
            <a:ext cx="1728192" cy="1289993"/>
          </a:xfrm>
          <a:prstGeom prst="rect">
            <a:avLst/>
          </a:prstGeom>
          <a:noFill/>
        </p:spPr>
      </p:pic>
      <p:pic>
        <p:nvPicPr>
          <p:cNvPr id="10" name="Picture 4" descr="C:\Documents and Settings\Asus\Local Settings\Temporary Internet Files\Content.IE5\GDHM5CE2\MC900349642[1].wmf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228184" y="4869160"/>
            <a:ext cx="2664296" cy="17353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KLAPKA: 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STOP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! 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Pro dnešek kon</a:t>
            </a:r>
            <a:r>
              <a:rPr lang="cs-CZ" sz="73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č</a:t>
            </a:r>
            <a:r>
              <a:rPr lang="cs-CZ" dirty="0" smtClean="0">
                <a:ln>
                  <a:solidFill>
                    <a:schemeClr val="tx1"/>
                  </a:solidFill>
                </a:ln>
              </a:rPr>
              <a:t>íme</a:t>
            </a:r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!</a:t>
            </a:r>
            <a:endParaRPr lang="cs-CZ" dirty="0"/>
          </a:p>
        </p:txBody>
      </p:sp>
      <p:pic>
        <p:nvPicPr>
          <p:cNvPr id="6146" name="Picture 2" descr="C:\Documents and Settings\Asus\Local Settings\Temporary Internet Files\Content.IE5\EFMV0UZA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7416824" cy="49685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215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KLAPKA: Písmeno Č potřetí</vt:lpstr>
      <vt:lpstr>Snímek 3</vt:lpstr>
      <vt:lpstr>ČTVRTEK</vt:lpstr>
      <vt:lpstr>Snímek 5</vt:lpstr>
      <vt:lpstr>ČTVRTEK VÁCLAV – pan spisovatel</vt:lpstr>
      <vt:lpstr>KLAPKA: 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9</cp:revision>
  <dcterms:created xsi:type="dcterms:W3CDTF">2011-11-13T09:53:44Z</dcterms:created>
  <dcterms:modified xsi:type="dcterms:W3CDTF">2011-11-29T20:16:06Z</dcterms:modified>
</cp:coreProperties>
</file>