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F8EDC-FD5E-4A0D-8ED9-7480242A3A6F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1CE6B-A7D5-47CD-A556-FD27A6497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F8EDC-FD5E-4A0D-8ED9-7480242A3A6F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1CE6B-A7D5-47CD-A556-FD27A6497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F8EDC-FD5E-4A0D-8ED9-7480242A3A6F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1CE6B-A7D5-47CD-A556-FD27A6497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F8EDC-FD5E-4A0D-8ED9-7480242A3A6F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1CE6B-A7D5-47CD-A556-FD27A6497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F8EDC-FD5E-4A0D-8ED9-7480242A3A6F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1CE6B-A7D5-47CD-A556-FD27A6497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F8EDC-FD5E-4A0D-8ED9-7480242A3A6F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1CE6B-A7D5-47CD-A556-FD27A6497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F8EDC-FD5E-4A0D-8ED9-7480242A3A6F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1CE6B-A7D5-47CD-A556-FD27A6497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F8EDC-FD5E-4A0D-8ED9-7480242A3A6F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1CE6B-A7D5-47CD-A556-FD27A6497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F8EDC-FD5E-4A0D-8ED9-7480242A3A6F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1CE6B-A7D5-47CD-A556-FD27A6497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F8EDC-FD5E-4A0D-8ED9-7480242A3A6F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1CE6B-A7D5-47CD-A556-FD27A6497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F8EDC-FD5E-4A0D-8ED9-7480242A3A6F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1CE6B-A7D5-47CD-A556-FD27A6497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6F8EDC-FD5E-4A0D-8ED9-7480242A3A6F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91CE6B-A7D5-47CD-A556-FD27A6497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886200"/>
            <a:ext cx="8712968" cy="2423120"/>
          </a:xfr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 VY_32_INOVACE_VYUŽITÍ AKTUÁLNÍHO DĚNÍ V PŘEDMĚTU_6. SVĚTLUŠKA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SVĚTLUŠKA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Využití v ČJ, VL – 4. ročník ZŠ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697733" y="1772816"/>
            <a:ext cx="175080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sz="1100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prstTxWarp prst="textPlain">
              <a:avLst/>
            </a:prstTxWarp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/>
              <a:t>KLAPKA: Písmeno </a:t>
            </a:r>
            <a:r>
              <a:rPr lang="cs-CZ" b="1" smtClean="0">
                <a:ln w="31550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</a:t>
            </a:r>
            <a:r>
              <a:rPr lang="cs-CZ" smtClean="0">
                <a:ln>
                  <a:solidFill>
                    <a:schemeClr val="accent6">
                      <a:lumMod val="60000"/>
                      <a:lumOff val="40000"/>
                    </a:schemeClr>
                  </a:solidFill>
                </a:ln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smtClean="0"/>
              <a:t>pošesté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38JPITWQ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7776864" cy="51125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6203032" cy="54726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</a:t>
            </a:r>
            <a:r>
              <a:rPr lang="cs-CZ" sz="4000" dirty="0" smtClean="0"/>
              <a:t> jako </a:t>
            </a: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</a:t>
            </a:r>
            <a:r>
              <a:rPr lang="cs-CZ" sz="4000" dirty="0" smtClean="0"/>
              <a:t>ÍST o</a:t>
            </a: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</a:t>
            </a:r>
            <a:r>
              <a:rPr lang="cs-CZ" sz="4000" dirty="0" smtClean="0"/>
              <a:t>ima není </a:t>
            </a:r>
          </a:p>
          <a:p>
            <a:pPr>
              <a:buNone/>
            </a:pPr>
            <a:r>
              <a:rPr lang="cs-CZ" sz="4000" dirty="0" smtClean="0"/>
              <a:t>samozřejmostí pro </a:t>
            </a:r>
          </a:p>
          <a:p>
            <a:pPr>
              <a:buNone/>
            </a:pPr>
            <a:r>
              <a:rPr lang="cs-CZ" sz="4000" dirty="0" smtClean="0"/>
              <a:t>všechny z nás, </a:t>
            </a: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SVĚTLUŠKU </a:t>
            </a:r>
            <a:endParaRPr lang="cs-CZ" sz="4000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4000" dirty="0" smtClean="0"/>
              <a:t>bys proto měl znát.</a:t>
            </a:r>
            <a:endParaRPr lang="cs-CZ" sz="4000" dirty="0"/>
          </a:p>
        </p:txBody>
      </p:sp>
      <p:pic>
        <p:nvPicPr>
          <p:cNvPr id="1026" name="Picture 2" descr="C:\Documents and Settings\Asus\Local Settings\Temporary Internet Files\Content.IE5\V8FKSWI4\MC90030735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620688"/>
            <a:ext cx="1584176" cy="5832648"/>
          </a:xfrm>
          <a:prstGeom prst="rect">
            <a:avLst/>
          </a:prstGeom>
          <a:noFill/>
        </p:spPr>
      </p:pic>
      <p:pic>
        <p:nvPicPr>
          <p:cNvPr id="7" name="Picture 4" descr="C:\Documents and Settings\Asus\Local Settings\Temporary Internet Files\Content.IE5\WWCJN1CN\MC9003448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365104"/>
            <a:ext cx="2088232" cy="194858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36104"/>
          </a:xfrm>
        </p:spPr>
        <p:txBody>
          <a:bodyPr/>
          <a:lstStyle/>
          <a:p>
            <a:r>
              <a:rPr lang="cs-CZ" dirty="0" smtClean="0"/>
              <a:t>Básni</a:t>
            </a: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</a:t>
            </a:r>
            <a:r>
              <a:rPr lang="cs-CZ" dirty="0" smtClean="0"/>
              <a:t>ka pro Světlušku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67544" y="908720"/>
            <a:ext cx="4040188" cy="639762"/>
          </a:xfrm>
        </p:spPr>
        <p:txBody>
          <a:bodyPr/>
          <a:lstStyle/>
          <a:p>
            <a:r>
              <a:rPr lang="cs-CZ" dirty="0" smtClean="0"/>
              <a:t>Eva </a:t>
            </a:r>
            <a:r>
              <a:rPr lang="cs-CZ" dirty="0" err="1" smtClean="0"/>
              <a:t>Mikolšková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1484784"/>
            <a:ext cx="4040188" cy="504055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Do tvých o</a:t>
            </a:r>
            <a:r>
              <a:rPr lang="cs-CZ" sz="3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</a:t>
            </a:r>
            <a:r>
              <a:rPr lang="cs-CZ" dirty="0" smtClean="0"/>
              <a:t>í nese světlo </a:t>
            </a:r>
          </a:p>
          <a:p>
            <a:pPr>
              <a:buNone/>
            </a:pPr>
            <a:r>
              <a:rPr lang="cs-CZ" dirty="0" smtClean="0"/>
              <a:t>Světluška, </a:t>
            </a:r>
          </a:p>
          <a:p>
            <a:pPr>
              <a:buNone/>
            </a:pPr>
            <a:r>
              <a:rPr lang="cs-CZ" dirty="0" smtClean="0"/>
              <a:t>pohladí tě do ouška ti zašušká, že </a:t>
            </a:r>
          </a:p>
          <a:p>
            <a:pPr>
              <a:buNone/>
            </a:pPr>
            <a:r>
              <a:rPr lang="cs-CZ" dirty="0" smtClean="0"/>
              <a:t>s ní </a:t>
            </a:r>
          </a:p>
          <a:p>
            <a:pPr>
              <a:buNone/>
            </a:pPr>
            <a:r>
              <a:rPr lang="cs-CZ" dirty="0" smtClean="0"/>
              <a:t>můžeš vždycky v noci do dlaní z </a:t>
            </a:r>
          </a:p>
          <a:p>
            <a:pPr>
              <a:buNone/>
            </a:pPr>
            <a:r>
              <a:rPr lang="cs-CZ" dirty="0" smtClean="0"/>
              <a:t>jejích </a:t>
            </a:r>
          </a:p>
          <a:p>
            <a:pPr>
              <a:buNone/>
            </a:pPr>
            <a:r>
              <a:rPr lang="cs-CZ" dirty="0" smtClean="0"/>
              <a:t>křídel vzít si trochu svítání. Až tě </a:t>
            </a:r>
          </a:p>
          <a:p>
            <a:pPr>
              <a:buNone/>
            </a:pPr>
            <a:r>
              <a:rPr lang="cs-CZ" dirty="0" smtClean="0"/>
              <a:t>někdo něžně vezme za ruku, </a:t>
            </a:r>
          </a:p>
          <a:p>
            <a:pPr>
              <a:buNone/>
            </a:pPr>
            <a:r>
              <a:rPr lang="cs-CZ" dirty="0" smtClean="0"/>
              <a:t>nepospíchej, nepřidávej do kroku. </a:t>
            </a:r>
          </a:p>
          <a:p>
            <a:pPr>
              <a:buNone/>
            </a:pPr>
            <a:r>
              <a:rPr lang="cs-CZ" dirty="0" smtClean="0"/>
              <a:t>Malý princ ti poví, co tě zajímá, </a:t>
            </a:r>
          </a:p>
          <a:p>
            <a:pPr>
              <a:buNone/>
            </a:pPr>
            <a:r>
              <a:rPr lang="cs-CZ" dirty="0" smtClean="0"/>
              <a:t>správně vidíš srdcem a ne očima.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716016" y="1484784"/>
            <a:ext cx="4041775" cy="4104456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err="1" smtClean="0"/>
              <a:t>slím</a:t>
            </a:r>
            <a:r>
              <a:rPr lang="cs-CZ" dirty="0" smtClean="0"/>
              <a:t>, že lépe jsme dnes </a:t>
            </a:r>
          </a:p>
          <a:p>
            <a:pPr>
              <a:buNone/>
            </a:pPr>
            <a:r>
              <a:rPr lang="cs-CZ" dirty="0" smtClean="0"/>
              <a:t>nemohli za</a:t>
            </a: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</a:t>
            </a:r>
            <a:r>
              <a:rPr lang="cs-CZ" dirty="0" smtClean="0"/>
              <a:t>ít. </a:t>
            </a:r>
          </a:p>
          <a:p>
            <a:pPr>
              <a:buNone/>
            </a:pPr>
            <a:endParaRPr lang="cs-CZ" dirty="0" smtClean="0"/>
          </a:p>
          <a:p>
            <a:pPr algn="r">
              <a:buNone/>
            </a:pPr>
            <a:r>
              <a:rPr lang="cs-CZ" dirty="0" smtClean="0"/>
              <a:t>Vaše paní u</a:t>
            </a:r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</a:t>
            </a:r>
            <a:r>
              <a:rPr lang="cs-CZ" dirty="0" smtClean="0"/>
              <a:t>itelka.</a:t>
            </a:r>
          </a:p>
          <a:p>
            <a:pPr algn="r">
              <a:buNone/>
            </a:pPr>
            <a:endParaRPr lang="cs-CZ" dirty="0" smtClean="0"/>
          </a:p>
          <a:p>
            <a:r>
              <a:rPr lang="cs-CZ" dirty="0" smtClean="0"/>
              <a:t>Básni</a:t>
            </a: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</a:t>
            </a:r>
            <a:r>
              <a:rPr lang="cs-CZ" dirty="0" smtClean="0"/>
              <a:t>ku krasopisně opiš na list papíru</a:t>
            </a:r>
          </a:p>
          <a:p>
            <a:r>
              <a:rPr lang="cs-CZ" dirty="0" smtClean="0"/>
              <a:t>Nau</a:t>
            </a: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 </a:t>
            </a:r>
            <a:r>
              <a:rPr lang="cs-CZ" dirty="0" smtClean="0"/>
              <a:t>se zpaměti, na termínu se domluvíme</a:t>
            </a:r>
          </a:p>
          <a:p>
            <a:endParaRPr lang="cs-CZ" dirty="0"/>
          </a:p>
        </p:txBody>
      </p:sp>
      <p:pic>
        <p:nvPicPr>
          <p:cNvPr id="9" name="Picture 13" descr="C:\Documents and Settings\Asus\Local Settings\Temporary Internet Files\Content.IE5\GDHM5CE2\MC9003078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5445224"/>
            <a:ext cx="1224136" cy="1251520"/>
          </a:xfrm>
          <a:prstGeom prst="rect">
            <a:avLst/>
          </a:prstGeom>
          <a:noFill/>
        </p:spPr>
      </p:pic>
      <p:pic>
        <p:nvPicPr>
          <p:cNvPr id="10" name="Picture 4" descr="C:\Documents and Settings\Asus\Local Settings\Temporary Internet Files\Content.IE5\WWCJN1CN\MC9003448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420888"/>
            <a:ext cx="1080120" cy="1224136"/>
          </a:xfrm>
          <a:prstGeom prst="rect">
            <a:avLst/>
          </a:prstGeom>
          <a:noFill/>
        </p:spPr>
      </p:pic>
      <p:pic>
        <p:nvPicPr>
          <p:cNvPr id="11" name="Picture 4" descr="C:\Documents and Settings\Asus\Local Settings\Temporary Internet Files\Content.IE5\WWCJN1CN\MC9003448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620688"/>
            <a:ext cx="1152128" cy="11795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55576" y="332656"/>
            <a:ext cx="7632848" cy="2376264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si představuješ SVĚTLUŠKU?</a:t>
            </a:r>
          </a:p>
          <a:p>
            <a:r>
              <a:rPr lang="cs-CZ" dirty="0" smtClean="0"/>
              <a:t>Komu asi SVĚTLUŠKA pomáhá?</a:t>
            </a:r>
          </a:p>
          <a:p>
            <a:r>
              <a:rPr lang="cs-CZ" dirty="0" smtClean="0"/>
              <a:t>Znáš v našem městě někoho, komu b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_ </a:t>
            </a:r>
            <a:r>
              <a:rPr lang="cs-CZ" dirty="0" smtClean="0"/>
              <a:t>SVĚTLUŠKA mohla pomoci?</a:t>
            </a:r>
            <a:endParaRPr lang="cs-CZ" dirty="0"/>
          </a:p>
        </p:txBody>
      </p:sp>
      <p:pic>
        <p:nvPicPr>
          <p:cNvPr id="2051" name="Picture 3" descr="C:\Documents and Settings\Asus\Local Settings\Temporary Internet Files\Content.IE5\TI8ER0JX\MC900054676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836712"/>
            <a:ext cx="702733" cy="833033"/>
          </a:xfrm>
          <a:prstGeom prst="rect">
            <a:avLst/>
          </a:prstGeom>
          <a:noFill/>
        </p:spPr>
      </p:pic>
      <p:pic>
        <p:nvPicPr>
          <p:cNvPr id="2052" name="Picture 4" descr="C:\Documents and Settings\Asus\Local Settings\Temporary Internet Files\Content.IE5\WWCJN1CN\MC90034485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933056"/>
            <a:ext cx="2088232" cy="1948582"/>
          </a:xfrm>
          <a:prstGeom prst="rect">
            <a:avLst/>
          </a:prstGeom>
          <a:noFill/>
        </p:spPr>
      </p:pic>
      <p:pic>
        <p:nvPicPr>
          <p:cNvPr id="2053" name="Picture 5" descr="C:\Documents and Settings\Asus\Local Settings\Temporary Internet Files\Content.IE5\WWCJN1CN\MC9003448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3068960"/>
            <a:ext cx="1440160" cy="1440160"/>
          </a:xfrm>
          <a:prstGeom prst="rect">
            <a:avLst/>
          </a:prstGeom>
          <a:noFill/>
        </p:spPr>
      </p:pic>
      <p:pic>
        <p:nvPicPr>
          <p:cNvPr id="2054" name="Picture 6" descr="C:\Documents and Settings\Asus\Local Settings\Temporary Internet Files\Content.IE5\WWCJN1CN\MC9003448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797152"/>
            <a:ext cx="1152128" cy="12241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04664"/>
            <a:ext cx="8003232" cy="5721499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/>
              <a:t>Tak nezapomeň …. V roce </a:t>
            </a:r>
          </a:p>
          <a:p>
            <a:pPr algn="ctr">
              <a:buNone/>
            </a:pPr>
            <a:r>
              <a:rPr lang="cs-CZ" sz="4000" dirty="0" smtClean="0"/>
              <a:t>2011 </a:t>
            </a: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SVĚTLUŠKY ZÁŘÍ 7. </a:t>
            </a:r>
          </a:p>
          <a:p>
            <a:pPr algn="ctr">
              <a:buNone/>
            </a:pP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ZÁŘÍ </a:t>
            </a:r>
            <a:r>
              <a:rPr lang="cs-CZ" sz="4000" dirty="0" smtClean="0"/>
              <a:t>… Pomoz rozzářit svět </a:t>
            </a:r>
          </a:p>
          <a:p>
            <a:pPr algn="ctr">
              <a:buNone/>
            </a:pPr>
            <a:r>
              <a:rPr lang="cs-CZ" sz="4000" dirty="0" smtClean="0"/>
              <a:t>nevidomých … Světluška ti </a:t>
            </a:r>
          </a:p>
          <a:p>
            <a:pPr algn="ctr">
              <a:buNone/>
            </a:pPr>
            <a:r>
              <a:rPr lang="cs-CZ" sz="4000" dirty="0" smtClean="0"/>
              <a:t>děkuje, Tvoje pomoc je </a:t>
            </a:r>
          </a:p>
          <a:p>
            <a:pPr algn="ctr">
              <a:buNone/>
            </a:pPr>
            <a:r>
              <a:rPr lang="cs-CZ" sz="4000" dirty="0" smtClean="0"/>
              <a:t>vidět!</a:t>
            </a:r>
          </a:p>
        </p:txBody>
      </p:sp>
      <p:pic>
        <p:nvPicPr>
          <p:cNvPr id="3074" name="Picture 2" descr="C:\Documents and Settings\Asus\Local Settings\Temporary Internet Files\Content.IE5\TI8ER0JX\MC9003496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692696"/>
            <a:ext cx="457200" cy="1791077"/>
          </a:xfrm>
          <a:prstGeom prst="rect">
            <a:avLst/>
          </a:prstGeom>
          <a:noFill/>
        </p:spPr>
      </p:pic>
      <p:pic>
        <p:nvPicPr>
          <p:cNvPr id="3075" name="Picture 3" descr="C:\Documents and Settings\Asus\Local Settings\Temporary Internet Files\Content.IE5\TI8ER0JX\MC9003496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692696"/>
            <a:ext cx="457200" cy="1791077"/>
          </a:xfrm>
          <a:prstGeom prst="rect">
            <a:avLst/>
          </a:prstGeom>
          <a:noFill/>
        </p:spPr>
      </p:pic>
      <p:pic>
        <p:nvPicPr>
          <p:cNvPr id="3076" name="Picture 4" descr="C:\Documents and Settings\Asus\Local Settings\Temporary Internet Files\Content.IE5\WWCJN1CN\MC900344857[2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789040"/>
            <a:ext cx="1380286" cy="1295400"/>
          </a:xfrm>
          <a:prstGeom prst="rect">
            <a:avLst/>
          </a:prstGeom>
          <a:noFill/>
        </p:spPr>
      </p:pic>
      <p:pic>
        <p:nvPicPr>
          <p:cNvPr id="3077" name="Picture 5" descr="C:\Documents and Settings\Asus\Local Settings\Temporary Internet Files\Content.IE5\WWCJN1CN\MC900344857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3933056"/>
            <a:ext cx="2345428" cy="2160240"/>
          </a:xfrm>
          <a:prstGeom prst="rect">
            <a:avLst/>
          </a:prstGeom>
          <a:noFill/>
        </p:spPr>
      </p:pic>
      <p:pic>
        <p:nvPicPr>
          <p:cNvPr id="3078" name="Picture 6" descr="C:\Documents and Settings\Asus\Local Settings\Temporary Internet Files\Content.IE5\WWCJN1CN\MC900344857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013176"/>
            <a:ext cx="1769364" cy="16605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716016" y="764704"/>
            <a:ext cx="4038600" cy="4886003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Tvůj domácí úkol, na který </a:t>
            </a:r>
          </a:p>
          <a:p>
            <a:pPr>
              <a:buNone/>
            </a:pPr>
            <a:r>
              <a:rPr lang="cs-CZ" dirty="0" smtClean="0"/>
              <a:t>se těším. </a:t>
            </a:r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4×50+2×500+4×400+2×10</a:t>
            </a:r>
          </a:p>
          <a:p>
            <a:pPr>
              <a:buNone/>
            </a:pPr>
            <a:r>
              <a:rPr lang="cs-CZ" dirty="0" smtClean="0"/>
              <a:t>0+5×100+5×500= </a:t>
            </a: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POČET </a:t>
            </a:r>
          </a:p>
          <a:p>
            <a:pPr>
              <a:buNone/>
            </a:pP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SVĚTLUŠEK PO CELÝ </a:t>
            </a:r>
          </a:p>
          <a:p>
            <a:pPr>
              <a:buNone/>
            </a:pP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DEN, </a:t>
            </a:r>
          </a:p>
          <a:p>
            <a:pPr>
              <a:buNone/>
            </a:pP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 CELÉ ČESKÉ </a:t>
            </a:r>
          </a:p>
          <a:p>
            <a:pPr>
              <a:buNone/>
            </a:pP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REPUBLICE.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Asus\Local Settings\Temporary Internet Files\Content.IE5\WWCJN1CN\MC90034485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20688"/>
            <a:ext cx="1043608" cy="1224136"/>
          </a:xfrm>
          <a:prstGeom prst="rect">
            <a:avLst/>
          </a:prstGeom>
          <a:noFill/>
        </p:spPr>
      </p:pic>
      <p:pic>
        <p:nvPicPr>
          <p:cNvPr id="4099" name="Picture 3" descr="C:\Documents and Settings\Asus\Local Settings\Temporary Internet Files\Content.IE5\WWCJN1CN\MC900344857[2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7" y="1772816"/>
            <a:ext cx="792088" cy="864096"/>
          </a:xfrm>
          <a:prstGeom prst="rect">
            <a:avLst/>
          </a:prstGeom>
          <a:noFill/>
        </p:spPr>
      </p:pic>
      <p:pic>
        <p:nvPicPr>
          <p:cNvPr id="7" name="Picture 3" descr="C:\Documents and Settings\Asus\Local Settings\Temporary Internet Files\Content.IE5\WWCJN1CN\MC90034485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852936"/>
            <a:ext cx="993203" cy="1010010"/>
          </a:xfrm>
          <a:prstGeom prst="rect">
            <a:avLst/>
          </a:prstGeom>
          <a:noFill/>
        </p:spPr>
      </p:pic>
      <p:pic>
        <p:nvPicPr>
          <p:cNvPr id="8" name="Picture 3" descr="C:\Documents and Settings\Asus\Local Settings\Temporary Internet Files\Content.IE5\WWCJN1CN\MC90034485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3501008"/>
            <a:ext cx="792088" cy="936104"/>
          </a:xfrm>
          <a:prstGeom prst="rect">
            <a:avLst/>
          </a:prstGeom>
          <a:noFill/>
        </p:spPr>
      </p:pic>
      <p:pic>
        <p:nvPicPr>
          <p:cNvPr id="9" name="Picture 2" descr="C:\Documents and Settings\Asus\Local Settings\Temporary Internet Files\Content.IE5\WWCJN1CN\MC90034485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005064"/>
            <a:ext cx="1043608" cy="1224136"/>
          </a:xfrm>
          <a:prstGeom prst="rect">
            <a:avLst/>
          </a:prstGeom>
          <a:noFill/>
        </p:spPr>
      </p:pic>
      <p:pic>
        <p:nvPicPr>
          <p:cNvPr id="10" name="Picture 2" descr="C:\Documents and Settings\Asus\Local Settings\Temporary Internet Files\Content.IE5\WWCJN1CN\MC90034485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88640"/>
            <a:ext cx="1043608" cy="1224136"/>
          </a:xfrm>
          <a:prstGeom prst="rect">
            <a:avLst/>
          </a:prstGeom>
          <a:noFill/>
        </p:spPr>
      </p:pic>
      <p:pic>
        <p:nvPicPr>
          <p:cNvPr id="11" name="Picture 3" descr="C:\Documents and Settings\Asus\Local Settings\Temporary Internet Files\Content.IE5\WWCJN1CN\MC90034485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941168"/>
            <a:ext cx="792088" cy="864096"/>
          </a:xfrm>
          <a:prstGeom prst="rect">
            <a:avLst/>
          </a:prstGeom>
          <a:noFill/>
        </p:spPr>
      </p:pic>
      <p:pic>
        <p:nvPicPr>
          <p:cNvPr id="12" name="Picture 3" descr="C:\Documents and Settings\Asus\Local Settings\Temporary Internet Files\Content.IE5\WWCJN1CN\MC90034485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5301208"/>
            <a:ext cx="993203" cy="1010010"/>
          </a:xfrm>
          <a:prstGeom prst="rect">
            <a:avLst/>
          </a:prstGeom>
          <a:noFill/>
        </p:spPr>
      </p:pic>
      <p:pic>
        <p:nvPicPr>
          <p:cNvPr id="13" name="Picture 2" descr="C:\Documents and Settings\Asus\Local Settings\Temporary Internet Files\Content.IE5\WWCJN1CN\MC90034485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4365104"/>
            <a:ext cx="1043608" cy="1224136"/>
          </a:xfrm>
          <a:prstGeom prst="rect">
            <a:avLst/>
          </a:prstGeom>
          <a:noFill/>
        </p:spPr>
      </p:pic>
      <p:pic>
        <p:nvPicPr>
          <p:cNvPr id="14" name="Picture 3" descr="C:\Documents and Settings\Asus\Local Settings\Temporary Internet Files\Content.IE5\WWCJN1CN\MC90034485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5373216"/>
            <a:ext cx="792088" cy="864096"/>
          </a:xfrm>
          <a:prstGeom prst="rect">
            <a:avLst/>
          </a:prstGeom>
          <a:noFill/>
        </p:spPr>
      </p:pic>
      <p:pic>
        <p:nvPicPr>
          <p:cNvPr id="15" name="Picture 3" descr="C:\Documents and Settings\Asus\Local Settings\Temporary Internet Files\Content.IE5\WWCJN1CN\MC90034485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196752"/>
            <a:ext cx="993203" cy="1010010"/>
          </a:xfrm>
          <a:prstGeom prst="rect">
            <a:avLst/>
          </a:prstGeom>
          <a:noFill/>
        </p:spPr>
      </p:pic>
      <p:pic>
        <p:nvPicPr>
          <p:cNvPr id="16" name="Picture 14" descr="C:\Documents and Settings\Asus\Local Settings\Temporary Internet Files\Content.IE5\NOZEH7U3\MC9003122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692696"/>
            <a:ext cx="1080120" cy="10081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KLAPKA:</a:t>
            </a:r>
            <a:r>
              <a:rPr lang="cs-CZ" dirty="0" smtClean="0"/>
              <a:t>STOP</a:t>
            </a: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!</a:t>
            </a:r>
            <a:r>
              <a:rPr lang="cs-CZ" dirty="0" smtClean="0"/>
              <a:t>Pro dnešek kon</a:t>
            </a:r>
            <a:r>
              <a:rPr lang="cs-CZ" sz="73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</a:t>
            </a:r>
            <a:r>
              <a:rPr lang="cs-CZ" dirty="0" smtClean="0"/>
              <a:t>íme</a:t>
            </a: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!</a:t>
            </a:r>
            <a:endParaRPr lang="cs-CZ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5122" name="Picture 2" descr="C:\Documents and Settings\Asus\Local Settings\Temporary Internet Files\Content.IE5\9R1LOHZP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7992888" cy="50405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239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KLAPKA: Písmeno Č pošesté</vt:lpstr>
      <vt:lpstr>Snímek 3</vt:lpstr>
      <vt:lpstr>Básnička pro Světlušku</vt:lpstr>
      <vt:lpstr>Snímek 5</vt:lpstr>
      <vt:lpstr>Snímek 6</vt:lpstr>
      <vt:lpstr>Snímek 7</vt:lpstr>
      <vt:lpstr>KLAPKA:STOP!Pro dnešek končíme!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13</cp:revision>
  <dcterms:created xsi:type="dcterms:W3CDTF">2011-11-19T17:43:39Z</dcterms:created>
  <dcterms:modified xsi:type="dcterms:W3CDTF">2014-08-20T10:37:20Z</dcterms:modified>
</cp:coreProperties>
</file>