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96212C-F5D1-4EC4-BD16-DC4ACB55C6AC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A284DB-52BB-42C8-9E3D-1C5B1F871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http://cs.wikipedia.org/wiki/Jan_Opletal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A284DB-52BB-42C8-9E3D-1C5B1F871583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98708-095C-4F57-803C-9E35C9F08385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3BD38-DBE5-45B6-A91F-C618A1578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98708-095C-4F57-803C-9E35C9F08385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3BD38-DBE5-45B6-A91F-C618A1578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98708-095C-4F57-803C-9E35C9F08385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3BD38-DBE5-45B6-A91F-C618A1578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98708-095C-4F57-803C-9E35C9F08385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3BD38-DBE5-45B6-A91F-C618A1578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98708-095C-4F57-803C-9E35C9F08385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3BD38-DBE5-45B6-A91F-C618A1578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98708-095C-4F57-803C-9E35C9F08385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3BD38-DBE5-45B6-A91F-C618A1578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98708-095C-4F57-803C-9E35C9F08385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3BD38-DBE5-45B6-A91F-C618A1578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98708-095C-4F57-803C-9E35C9F08385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3BD38-DBE5-45B6-A91F-C618A1578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98708-095C-4F57-803C-9E35C9F08385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3BD38-DBE5-45B6-A91F-C618A1578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98708-095C-4F57-803C-9E35C9F08385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3BD38-DBE5-45B6-A91F-C618A1578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98708-095C-4F57-803C-9E35C9F08385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3BD38-DBE5-45B6-A91F-C618A1578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698708-095C-4F57-803C-9E35C9F08385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D3BD38-DBE5-45B6-A91F-C618A1578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3886200"/>
            <a:ext cx="8712968" cy="2567136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55000" lnSpcReduction="20000"/>
          </a:bodyPr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 školy: </a:t>
            </a:r>
            <a:r>
              <a:rPr lang="cs-CZ" dirty="0" smtClean="0">
                <a:solidFill>
                  <a:schemeClr val="tx1"/>
                </a:solidFill>
              </a:rPr>
              <a:t>ZŠ Pardubice - </a:t>
            </a:r>
            <a:r>
              <a:rPr lang="cs-CZ" dirty="0" err="1" smtClean="0">
                <a:solidFill>
                  <a:schemeClr val="tx1"/>
                </a:solidFill>
              </a:rPr>
              <a:t>Spořilov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Autor:</a:t>
            </a:r>
            <a:r>
              <a:rPr lang="cs-CZ" dirty="0" smtClean="0">
                <a:solidFill>
                  <a:schemeClr val="tx1"/>
                </a:solidFill>
              </a:rPr>
              <a:t> Renáta Pasovská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Název:</a:t>
            </a:r>
            <a:r>
              <a:rPr lang="cs-CZ" dirty="0" smtClean="0">
                <a:solidFill>
                  <a:schemeClr val="tx1"/>
                </a:solidFill>
              </a:rPr>
              <a:t> VY_32_INOVACE_VYUŽITÍ AKTUÁLNÍHO DĚNÍ V PŘEDMĚTU_9. 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17. LISTOPAD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17. LISTOPAD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Číslo projektu: </a:t>
            </a:r>
            <a:r>
              <a:rPr lang="cs-CZ" dirty="0" smtClean="0">
                <a:solidFill>
                  <a:schemeClr val="tx1"/>
                </a:solidFill>
              </a:rPr>
              <a:t>CZ.1.07/1.4.00/21.2349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>
                <a:solidFill>
                  <a:schemeClr val="tx1"/>
                </a:solidFill>
              </a:rPr>
              <a:t>Využití v ČJ, VL – 4. ročník ZŠ.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Obrázky: </a:t>
            </a:r>
            <a:r>
              <a:rPr lang="cs-CZ" dirty="0" smtClean="0">
                <a:solidFill>
                  <a:schemeClr val="tx1"/>
                </a:solidFill>
              </a:rPr>
              <a:t>www.office.</a:t>
            </a:r>
            <a:r>
              <a:rPr lang="cs-CZ" dirty="0" err="1" smtClean="0">
                <a:solidFill>
                  <a:schemeClr val="tx1"/>
                </a:solidFill>
              </a:rPr>
              <a:t>microsoft.com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/>
          </a:p>
        </p:txBody>
      </p:sp>
      <p:pic>
        <p:nvPicPr>
          <p:cNvPr id="4" name="Obrázek 3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753100" cy="14097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697733" y="1772816"/>
            <a:ext cx="1750800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OPVK 1.4 EU peníze školám</a:t>
            </a:r>
            <a:endParaRPr lang="cs-CZ" sz="1100" dirty="0" smtClean="0">
              <a:latin typeface="Arial" pitchFamily="34" charset="0"/>
            </a:endParaRPr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620688"/>
            <a:ext cx="8229600" cy="1143000"/>
          </a:xfrm>
        </p:spPr>
        <p:txBody>
          <a:bodyPr>
            <a:prstTxWarp prst="textPlain">
              <a:avLst/>
            </a:prstTxWarp>
            <a:scene3d>
              <a:camera prst="isometricOffAxis1Right"/>
              <a:lightRig rig="threePt" dir="t"/>
            </a:scene3d>
            <a:sp3d extrusionH="57150">
              <a:bevelT w="38100" h="38100" prst="convex"/>
            </a:sp3d>
          </a:bodyPr>
          <a:lstStyle/>
          <a:p>
            <a:r>
              <a:rPr lang="cs-CZ" dirty="0" smtClean="0"/>
              <a:t>KLAPKA:Písmeno </a:t>
            </a:r>
            <a:r>
              <a:rPr lang="cs-CZ" dirty="0" smtClean="0"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Č</a:t>
            </a:r>
            <a:r>
              <a:rPr lang="cs-CZ" dirty="0" smtClean="0"/>
              <a:t> podeváté</a:t>
            </a:r>
            <a:endParaRPr lang="cs-CZ" dirty="0"/>
          </a:p>
        </p:txBody>
      </p:sp>
      <p:pic>
        <p:nvPicPr>
          <p:cNvPr id="1026" name="Picture 2" descr="C:\Documents and Settings\Asus\Local Settings\Temporary Internet Files\Content.IE5\V8FKSWI4\MC90025437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484784"/>
            <a:ext cx="8424936" cy="5112568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904656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17. listopad 1989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V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_</a:t>
            </a:r>
            <a:r>
              <a:rPr lang="cs-CZ" dirty="0" err="1" smtClean="0"/>
              <a:t>ro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č</a:t>
            </a:r>
            <a:r>
              <a:rPr lang="cs-CZ" dirty="0" err="1" smtClean="0"/>
              <a:t>í</a:t>
            </a:r>
            <a:r>
              <a:rPr lang="cs-CZ" dirty="0" smtClean="0"/>
              <a:t> sametové revoluce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STÁTNÍ SVÁTEK </a:t>
            </a:r>
            <a:r>
              <a:rPr lang="cs-CZ" dirty="0" smtClean="0">
                <a:solidFill>
                  <a:schemeClr val="tx1"/>
                </a:solidFill>
              </a:rPr>
              <a:t>Č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ESKÉ REPUBLIKY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Den boje za svobodu a demokracii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2.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Č</a:t>
            </a:r>
            <a:r>
              <a:rPr lang="cs-CZ" dirty="0" smtClean="0"/>
              <a:t>ÁST</a:t>
            </a:r>
            <a:endParaRPr lang="cs-CZ" dirty="0"/>
          </a:p>
        </p:txBody>
      </p:sp>
      <p:pic>
        <p:nvPicPr>
          <p:cNvPr id="9" name="Picture 2" descr="C:\Documents and Settings\Asus\Local Settings\Temporary Internet Files\Content.IE5\BDKS70X9\MC90001590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4725144"/>
            <a:ext cx="2088232" cy="1602031"/>
          </a:xfrm>
          <a:prstGeom prst="rect">
            <a:avLst/>
          </a:prstGeom>
          <a:noFill/>
        </p:spPr>
      </p:pic>
      <p:pic>
        <p:nvPicPr>
          <p:cNvPr id="10" name="Picture 2" descr="C:\Documents and Settings\Asus\Local Settings\Temporary Internet Files\Content.IE5\BDKS70X9\MC900349423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611560" y="692696"/>
            <a:ext cx="1800454" cy="1182319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764704"/>
            <a:ext cx="5915000" cy="57606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M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_</a:t>
            </a:r>
            <a:r>
              <a:rPr lang="cs-CZ" dirty="0" err="1" smtClean="0"/>
              <a:t>lé</a:t>
            </a:r>
            <a:r>
              <a:rPr lang="cs-CZ" dirty="0" smtClean="0"/>
              <a:t> děti, </a:t>
            </a:r>
          </a:p>
          <a:p>
            <a:pPr>
              <a:buNone/>
            </a:pPr>
            <a:r>
              <a:rPr lang="cs-CZ" dirty="0" smtClean="0"/>
              <a:t>dnes se ještě jednou vrátíme k </a:t>
            </a:r>
          </a:p>
          <a:p>
            <a:pPr>
              <a:buNone/>
            </a:pPr>
            <a:r>
              <a:rPr lang="cs-CZ" dirty="0" smtClean="0"/>
              <a:t>historickým událostem 17. listopadu. </a:t>
            </a:r>
          </a:p>
          <a:p>
            <a:pPr>
              <a:buNone/>
            </a:pPr>
            <a:r>
              <a:rPr lang="cs-CZ" dirty="0" smtClean="0"/>
              <a:t>Tento den b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_</a:t>
            </a:r>
            <a:r>
              <a:rPr lang="cs-CZ" dirty="0" smtClean="0"/>
              <a:t>l v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_</a:t>
            </a:r>
            <a:r>
              <a:rPr lang="cs-CZ" dirty="0" smtClean="0"/>
              <a:t>hlášen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STÁTNÍM 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SVÁTKEM</a:t>
            </a:r>
            <a:r>
              <a:rPr lang="cs-CZ" dirty="0" smtClean="0"/>
              <a:t>. </a:t>
            </a:r>
          </a:p>
          <a:p>
            <a:pPr>
              <a:buNone/>
            </a:pPr>
            <a:r>
              <a:rPr lang="cs-CZ" dirty="0" smtClean="0"/>
              <a:t>Jsem ráda, že </a:t>
            </a:r>
          </a:p>
          <a:p>
            <a:pPr>
              <a:buNone/>
            </a:pPr>
            <a:r>
              <a:rPr lang="cs-CZ" dirty="0" smtClean="0"/>
              <a:t>znáte dějiny a historii naší </a:t>
            </a:r>
          </a:p>
          <a:p>
            <a:pPr>
              <a:buNone/>
            </a:pPr>
            <a:r>
              <a:rPr lang="cs-CZ" dirty="0" smtClean="0"/>
              <a:t>země. </a:t>
            </a:r>
          </a:p>
          <a:p>
            <a:pPr algn="r">
              <a:buNone/>
            </a:pPr>
            <a:r>
              <a:rPr lang="cs-CZ" dirty="0" smtClean="0"/>
              <a:t>paní u</a:t>
            </a:r>
            <a:r>
              <a:rPr lang="cs-CZ" sz="4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č</a:t>
            </a:r>
            <a:r>
              <a:rPr lang="cs-CZ" dirty="0" smtClean="0"/>
              <a:t>itelka</a:t>
            </a:r>
            <a:endParaRPr lang="cs-CZ" dirty="0"/>
          </a:p>
        </p:txBody>
      </p:sp>
      <p:pic>
        <p:nvPicPr>
          <p:cNvPr id="5" name="Picture 2" descr="C:\Documents and Settings\Asus\Local Settings\Temporary Internet Files\Content.IE5\EFMV0UZA\MC900307352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836712"/>
            <a:ext cx="2088232" cy="5544615"/>
          </a:xfrm>
          <a:prstGeom prst="rect">
            <a:avLst/>
          </a:prstGeom>
          <a:noFill/>
        </p:spPr>
      </p:pic>
    </p:spTree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11560" y="260648"/>
            <a:ext cx="7920880" cy="6264696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Znáš i jiný STÁTNÍ SVÁTEK?</a:t>
            </a:r>
          </a:p>
          <a:p>
            <a:r>
              <a:rPr lang="cs-CZ" dirty="0" smtClean="0"/>
              <a:t>Pro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č</a:t>
            </a:r>
            <a:r>
              <a:rPr lang="cs-CZ" dirty="0" smtClean="0"/>
              <a:t> m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_</a:t>
            </a:r>
            <a:r>
              <a:rPr lang="cs-CZ" dirty="0" err="1" smtClean="0"/>
              <a:t>slíš</a:t>
            </a:r>
            <a:r>
              <a:rPr lang="cs-CZ" dirty="0" smtClean="0"/>
              <a:t>, že b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_</a:t>
            </a:r>
            <a:r>
              <a:rPr lang="cs-CZ" dirty="0" smtClean="0"/>
              <a:t> se měly vždy důstojně </a:t>
            </a:r>
            <a:r>
              <a:rPr lang="cs-CZ" dirty="0" err="1" smtClean="0"/>
              <a:t>připom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_</a:t>
            </a:r>
            <a:r>
              <a:rPr lang="cs-CZ" dirty="0" err="1" smtClean="0"/>
              <a:t>nat</a:t>
            </a:r>
            <a:r>
              <a:rPr lang="cs-CZ" dirty="0" smtClean="0"/>
              <a:t>?</a:t>
            </a:r>
          </a:p>
          <a:p>
            <a:r>
              <a:rPr lang="cs-CZ" dirty="0" smtClean="0"/>
              <a:t>Jak je oslavujeme?</a:t>
            </a:r>
          </a:p>
          <a:p>
            <a:r>
              <a:rPr lang="cs-CZ" dirty="0" smtClean="0"/>
              <a:t>Co vlaje v tento den na všech v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_</a:t>
            </a:r>
            <a:r>
              <a:rPr lang="cs-CZ" dirty="0" err="1" smtClean="0"/>
              <a:t>znamných</a:t>
            </a:r>
            <a:r>
              <a:rPr lang="cs-CZ" dirty="0" smtClean="0"/>
              <a:t> budovách?</a:t>
            </a:r>
            <a:endParaRPr lang="cs-CZ" dirty="0"/>
          </a:p>
        </p:txBody>
      </p:sp>
      <p:pic>
        <p:nvPicPr>
          <p:cNvPr id="2053" name="Picture 5" descr="C:\Documents and Settings\Asus\Local Settings\Temporary Internet Files\Content.IE5\Q9IOEQ2A\MC900015909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3140968"/>
            <a:ext cx="4038600" cy="3170281"/>
          </a:xfrm>
          <a:prstGeom prst="rect">
            <a:avLst/>
          </a:prstGeom>
          <a:noFill/>
        </p:spPr>
      </p:pic>
      <p:pic>
        <p:nvPicPr>
          <p:cNvPr id="2054" name="Picture 6" descr="C:\Documents and Settings\Asus\Local Settings\Temporary Internet Files\Content.IE5\UZ21FW96\MC90029828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404664"/>
            <a:ext cx="864096" cy="1224136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412776"/>
            <a:ext cx="4038600" cy="424847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dirty="0" smtClean="0"/>
              <a:t>17 listopad 1989 policie </a:t>
            </a:r>
          </a:p>
          <a:p>
            <a:pPr>
              <a:buNone/>
            </a:pPr>
            <a:r>
              <a:rPr lang="cs-CZ" dirty="0" smtClean="0"/>
              <a:t>násilně rozehnala </a:t>
            </a:r>
          </a:p>
          <a:p>
            <a:pPr>
              <a:buNone/>
            </a:pPr>
            <a:r>
              <a:rPr lang="cs-CZ" dirty="0" smtClean="0"/>
              <a:t>pokojnou demonstraci </a:t>
            </a:r>
          </a:p>
          <a:p>
            <a:pPr>
              <a:buNone/>
            </a:pPr>
            <a:r>
              <a:rPr lang="cs-CZ" dirty="0" smtClean="0"/>
              <a:t>studentů. Ti si připomínali </a:t>
            </a:r>
          </a:p>
          <a:p>
            <a:pPr>
              <a:buNone/>
            </a:pPr>
            <a:r>
              <a:rPr lang="cs-CZ" dirty="0" smtClean="0"/>
              <a:t>v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_</a:t>
            </a:r>
            <a:r>
              <a:rPr lang="cs-CZ" dirty="0" err="1" smtClean="0"/>
              <a:t>ro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č</a:t>
            </a:r>
            <a:r>
              <a:rPr lang="cs-CZ" dirty="0" err="1" smtClean="0"/>
              <a:t>í</a:t>
            </a:r>
            <a:r>
              <a:rPr lang="cs-CZ" dirty="0" smtClean="0"/>
              <a:t> 17. listopadu 1939. </a:t>
            </a:r>
          </a:p>
          <a:p>
            <a:pPr>
              <a:buNone/>
            </a:pPr>
            <a:r>
              <a:rPr lang="cs-CZ" dirty="0" smtClean="0"/>
              <a:t>Tedy historii přesně před </a:t>
            </a:r>
          </a:p>
          <a:p>
            <a:pPr>
              <a:buNone/>
            </a:pPr>
            <a:r>
              <a:rPr lang="cs-CZ" dirty="0" smtClean="0"/>
              <a:t>50. lety. </a:t>
            </a:r>
          </a:p>
          <a:p>
            <a:pPr>
              <a:buNone/>
            </a:pPr>
            <a:r>
              <a:rPr lang="cs-CZ" dirty="0" smtClean="0"/>
              <a:t>Pro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č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3086" name="Picture 14" descr="C:\Documents and Settings\Asus\Local Settings\Temporary Internet Files\Content.IE5\HES92NKF\MC900324780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2204864"/>
            <a:ext cx="3970622" cy="3600400"/>
          </a:xfrm>
          <a:prstGeom prst="rect">
            <a:avLst/>
          </a:prstGeom>
          <a:noFill/>
        </p:spPr>
      </p:pic>
    </p:spTree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404664"/>
            <a:ext cx="4824536" cy="612068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To je Tvůj </a:t>
            </a:r>
          </a:p>
          <a:p>
            <a:pPr>
              <a:buNone/>
            </a:pPr>
            <a:r>
              <a:rPr lang="cs-CZ" dirty="0" smtClean="0"/>
              <a:t>domácí úkol. </a:t>
            </a:r>
          </a:p>
          <a:p>
            <a:pPr>
              <a:buNone/>
            </a:pPr>
            <a:r>
              <a:rPr lang="cs-CZ" dirty="0" smtClean="0"/>
              <a:t>Ale protože je dnes </a:t>
            </a:r>
          </a:p>
          <a:p>
            <a:pPr>
              <a:buNone/>
            </a:pPr>
            <a:r>
              <a:rPr lang="cs-CZ" dirty="0" smtClean="0"/>
              <a:t>opravdu </a:t>
            </a:r>
          </a:p>
          <a:p>
            <a:pPr>
              <a:buNone/>
            </a:pPr>
            <a:r>
              <a:rPr lang="cs-CZ" dirty="0" smtClean="0"/>
              <a:t>těžký, posílám nápovědu. </a:t>
            </a:r>
          </a:p>
          <a:p>
            <a:pPr>
              <a:buNone/>
            </a:pPr>
            <a:r>
              <a:rPr lang="cs-CZ" dirty="0" smtClean="0"/>
              <a:t>Fotografii jednoho </a:t>
            </a:r>
          </a:p>
          <a:p>
            <a:pPr>
              <a:buNone/>
            </a:pPr>
            <a:r>
              <a:rPr lang="cs-CZ" dirty="0" smtClean="0"/>
              <a:t>studenta z roku 1939. </a:t>
            </a:r>
          </a:p>
          <a:p>
            <a:pPr>
              <a:buNone/>
            </a:pPr>
            <a:r>
              <a:rPr lang="cs-CZ" dirty="0" smtClean="0"/>
              <a:t>Požádej o pomoc také své </a:t>
            </a:r>
          </a:p>
          <a:p>
            <a:pPr>
              <a:buNone/>
            </a:pPr>
            <a:r>
              <a:rPr lang="cs-CZ" dirty="0" smtClean="0"/>
              <a:t>prarodi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č</a:t>
            </a:r>
            <a:r>
              <a:rPr lang="cs-CZ" dirty="0" smtClean="0"/>
              <a:t>e. </a:t>
            </a:r>
          </a:p>
          <a:p>
            <a:pPr>
              <a:buNone/>
            </a:pPr>
            <a:r>
              <a:rPr lang="cs-CZ" dirty="0" smtClean="0"/>
              <a:t>Těším se! </a:t>
            </a:r>
          </a:p>
          <a:p>
            <a:pPr algn="r">
              <a:buNone/>
            </a:pPr>
            <a:r>
              <a:rPr lang="cs-CZ" dirty="0" smtClean="0"/>
              <a:t>paní u</a:t>
            </a:r>
            <a:r>
              <a:rPr lang="cs-CZ" sz="4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č</a:t>
            </a:r>
            <a:r>
              <a:rPr lang="cs-CZ" dirty="0" smtClean="0"/>
              <a:t>itelka</a:t>
            </a:r>
            <a:endParaRPr lang="cs-CZ" dirty="0"/>
          </a:p>
        </p:txBody>
      </p:sp>
      <p:pic>
        <p:nvPicPr>
          <p:cNvPr id="6" name="Zástupný symbol pro obsah 5" descr="220px-Jan_Opletal.gif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364088" y="692696"/>
            <a:ext cx="3463652" cy="5328592"/>
          </a:xfrm>
        </p:spPr>
      </p:pic>
      <p:pic>
        <p:nvPicPr>
          <p:cNvPr id="5" name="Picture 14" descr="C:\Documents and Settings\Asus\Local Settings\Temporary Internet Files\Content.IE5\NOZEH7U3\MC90031229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548680"/>
            <a:ext cx="1080120" cy="100811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 fontScale="90000"/>
            <a:scene3d>
              <a:camera prst="isometricOffAxis1Right"/>
              <a:lightRig rig="threePt" dir="t"/>
            </a:scene3d>
            <a:sp3d extrusionH="57150">
              <a:bevelT w="38100" h="38100" prst="convex"/>
            </a:sp3d>
          </a:bodyPr>
          <a:lstStyle/>
          <a:p>
            <a:r>
              <a:rPr lang="cs-CZ" dirty="0" smtClean="0"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KLAPKA:</a:t>
            </a:r>
            <a:r>
              <a:rPr lang="cs-CZ" dirty="0" smtClean="0"/>
              <a:t> STOP</a:t>
            </a:r>
            <a:r>
              <a:rPr lang="cs-CZ" dirty="0" smtClean="0"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!</a:t>
            </a:r>
            <a:r>
              <a:rPr lang="cs-CZ" dirty="0" smtClean="0"/>
              <a:t> Pro dnešek kon</a:t>
            </a:r>
            <a:r>
              <a:rPr lang="cs-CZ" sz="7300" dirty="0" smtClean="0"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č</a:t>
            </a:r>
            <a:r>
              <a:rPr lang="cs-CZ" dirty="0" smtClean="0"/>
              <a:t>íme</a:t>
            </a:r>
            <a:r>
              <a:rPr lang="cs-CZ" dirty="0" smtClean="0"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!</a:t>
            </a:r>
            <a:endParaRPr lang="cs-CZ" dirty="0">
              <a:ln>
                <a:solidFill>
                  <a:schemeClr val="tx2">
                    <a:lumMod val="60000"/>
                    <a:lumOff val="40000"/>
                  </a:schemeClr>
                </a:solidFill>
              </a:ln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098" name="Picture 2" descr="C:\Documents and Settings\Asus\Local Settings\Temporary Internet Files\Content.IE5\BDKS70X9\MC90025437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340768"/>
            <a:ext cx="8424936" cy="5258576"/>
          </a:xfrm>
          <a:prstGeom prst="rect">
            <a:avLst/>
          </a:prstGeom>
          <a:noFill/>
        </p:spPr>
      </p:pic>
    </p:spTree>
  </p:cSld>
  <p:clrMapOvr>
    <a:masterClrMapping/>
  </p:clrMapOvr>
  <p:transition spd="slow"/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218</Words>
  <Application>Microsoft Office PowerPoint</Application>
  <PresentationFormat>Předvádění na obrazovce (4:3)</PresentationFormat>
  <Paragraphs>55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KLAPKA:Písmeno Č podeváté</vt:lpstr>
      <vt:lpstr>Snímek 3</vt:lpstr>
      <vt:lpstr>Snímek 4</vt:lpstr>
      <vt:lpstr>Snímek 5</vt:lpstr>
      <vt:lpstr>Snímek 6</vt:lpstr>
      <vt:lpstr>Snímek 7</vt:lpstr>
      <vt:lpstr>KLAPKA: STOP! Pro dnešek končíme!</vt:lpstr>
    </vt:vector>
  </TitlesOfParts>
  <Company>Asus Ltd.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Dum</cp:lastModifiedBy>
  <cp:revision>8</cp:revision>
  <dcterms:created xsi:type="dcterms:W3CDTF">2011-11-19T18:50:30Z</dcterms:created>
  <dcterms:modified xsi:type="dcterms:W3CDTF">2014-08-20T10:44:40Z</dcterms:modified>
</cp:coreProperties>
</file>