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B64A5-4948-4013-B65E-33332CC9432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78872-3FFC-40E0-BB23-DE8A4EB14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140968"/>
            <a:ext cx="8280920" cy="3024336"/>
          </a:xfrm>
          <a:ln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VZTAHŮ_2 OH ATÉNY 1896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ATÉNY 1896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75856" y="1772816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844824"/>
            <a:ext cx="8208912" cy="4536504"/>
          </a:xfr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ATÉNY 1896</a:t>
            </a:r>
            <a:b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I.</a:t>
            </a:r>
            <a:endParaRPr lang="cs-CZ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7" name="Picture 3" descr="C:\Documents and Settings\Asus\Local Settings\Temporary Internet Files\Content.IE5\UZ21FW96\MC90034946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1763688" y="1628800"/>
            <a:ext cx="5760640" cy="4968552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716016" y="4077072"/>
            <a:ext cx="4038600" cy="31663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Atény</a:t>
            </a:r>
            <a:endParaRPr lang="cs-CZ" sz="18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1" name="Vývojový diagram: spojka 10"/>
          <p:cNvSpPr/>
          <p:nvPr/>
        </p:nvSpPr>
        <p:spPr>
          <a:xfrm flipH="1" flipV="1">
            <a:off x="4572000" y="4149080"/>
            <a:ext cx="144016" cy="144016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571500" indent="-571500" algn="ctr">
              <a:buAutoNum type="romanUcPeriod"/>
            </a:pPr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OLYMPIJSKÉ HRY</a:t>
            </a:r>
          </a:p>
          <a:p>
            <a:pPr marL="571500" indent="-571500" algn="ctr">
              <a:buAutoNum type="romanUcPeriod"/>
            </a:pPr>
            <a:endParaRPr lang="cs-CZ" dirty="0" smtClean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Řecko 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Atény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6.-15. dubna 1896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Češi se těchto OLYMPIJSKÝCH HER neúčastnili.</a:t>
            </a:r>
            <a:endParaRPr lang="cs-CZ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Asus\Local Settings\Temporary Internet Files\Content.IE5\BDKS70X9\MC9000159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764704"/>
            <a:ext cx="3384376" cy="2592288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BS4XNELC\MC9000543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212976"/>
            <a:ext cx="2376264" cy="13681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57606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Archeologové v této době odkrývali pozůstatky </a:t>
            </a:r>
          </a:p>
          <a:p>
            <a:pPr>
              <a:buNone/>
            </a:pPr>
            <a:r>
              <a:rPr lang="cs-CZ" dirty="0" smtClean="0"/>
              <a:t>antického dějiště posvátných her.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 Olympie však </a:t>
            </a:r>
            <a:r>
              <a:rPr lang="cs-CZ" dirty="0" err="1" smtClean="0"/>
              <a:t>zb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ly</a:t>
            </a:r>
            <a:r>
              <a:rPr lang="cs-CZ" dirty="0" smtClean="0"/>
              <a:t> jen trosky. B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nutno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budovat nový stadion v jiném městě.</a:t>
            </a:r>
            <a:endParaRPr lang="cs-CZ" dirty="0"/>
          </a:p>
        </p:txBody>
      </p:sp>
      <p:pic>
        <p:nvPicPr>
          <p:cNvPr id="3075" name="Picture 3" descr="C:\Documents and Settings\Asus\Local Settings\Temporary Internet Files\Content.IE5\DGYH1D8Z\MC9002072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1656184" cy="2232248"/>
          </a:xfrm>
          <a:prstGeom prst="rect">
            <a:avLst/>
          </a:prstGeom>
          <a:noFill/>
        </p:spPr>
      </p:pic>
      <p:pic>
        <p:nvPicPr>
          <p:cNvPr id="3077" name="Picture 5" descr="C:\Documents and Settings\Asus\Local Settings\Temporary Internet Files\Content.IE5\UZ21FW96\MC9002210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636912"/>
            <a:ext cx="726948" cy="1826971"/>
          </a:xfrm>
          <a:prstGeom prst="rect">
            <a:avLst/>
          </a:prstGeom>
          <a:noFill/>
        </p:spPr>
      </p:pic>
      <p:pic>
        <p:nvPicPr>
          <p:cNvPr id="3083" name="Picture 11" descr="C:\Documents and Settings\Asus\Local Settings\Temporary Internet Files\Content.IE5\9R1LOHZP\MC900332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060848"/>
            <a:ext cx="2136608" cy="2664295"/>
          </a:xfrm>
          <a:prstGeom prst="rect">
            <a:avLst/>
          </a:prstGeom>
          <a:noFill/>
        </p:spPr>
      </p:pic>
      <p:pic>
        <p:nvPicPr>
          <p:cNvPr id="3084" name="Picture 12" descr="C:\Documents and Settings\Asus\Local Settings\Temporary Internet Files\Content.IE5\V8FKSWI4\MC9003536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340768"/>
            <a:ext cx="1584176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Volba padla na město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Atény</a:t>
            </a:r>
            <a:r>
              <a:rPr lang="cs-CZ" dirty="0" smtClean="0"/>
              <a:t>. B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l v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budován </a:t>
            </a:r>
          </a:p>
          <a:p>
            <a:pPr>
              <a:buNone/>
            </a:pPr>
            <a:r>
              <a:rPr lang="cs-CZ" dirty="0" smtClean="0"/>
              <a:t>nádherný nový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„olympijský“ stadion</a:t>
            </a:r>
            <a:r>
              <a:rPr lang="cs-CZ" dirty="0" smtClean="0"/>
              <a:t>. Tento </a:t>
            </a:r>
          </a:p>
          <a:p>
            <a:pPr>
              <a:buNone/>
            </a:pPr>
            <a:r>
              <a:rPr lang="cs-CZ" dirty="0" smtClean="0"/>
              <a:t>mramorový  skvost je chloubou Atén dodnes.</a:t>
            </a:r>
            <a:endParaRPr lang="cs-CZ" dirty="0"/>
          </a:p>
        </p:txBody>
      </p:sp>
      <p:pic>
        <p:nvPicPr>
          <p:cNvPr id="6" name="Obrázek 5" descr="stadion18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2852936"/>
            <a:ext cx="4176464" cy="3209544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8075240" cy="60486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6. dubna 1896 prohlásil řecký </a:t>
            </a:r>
          </a:p>
          <a:p>
            <a:pPr>
              <a:buNone/>
            </a:pPr>
            <a:r>
              <a:rPr lang="cs-CZ" dirty="0" smtClean="0"/>
              <a:t>král Jiří I.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OLYMPIJSKÉ HRY ZA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ZAHÁJENÉ</a:t>
            </a:r>
            <a:r>
              <a:rPr lang="cs-CZ" dirty="0" smtClean="0"/>
              <a:t>. V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letěly holubice, </a:t>
            </a:r>
          </a:p>
          <a:p>
            <a:pPr>
              <a:buNone/>
            </a:pPr>
            <a:r>
              <a:rPr lang="cs-CZ" dirty="0" smtClean="0"/>
              <a:t>ozval se slavnostní v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střel z </a:t>
            </a:r>
          </a:p>
          <a:p>
            <a:pPr>
              <a:buNone/>
            </a:pPr>
            <a:r>
              <a:rPr lang="cs-CZ" dirty="0" smtClean="0"/>
              <a:t>děla.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Diváků b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padesát tisíc.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Třináct zúčastněných zemí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nejúspěšnější američtí </a:t>
            </a:r>
          </a:p>
          <a:p>
            <a:pPr>
              <a:buNone/>
            </a:pPr>
            <a:r>
              <a:rPr lang="cs-CZ" dirty="0" smtClean="0"/>
              <a:t>sportovci.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Zajímavost: </a:t>
            </a:r>
            <a:r>
              <a:rPr lang="cs-CZ" dirty="0" smtClean="0"/>
              <a:t>vítěz dostával </a:t>
            </a:r>
          </a:p>
          <a:p>
            <a:pPr>
              <a:buNone/>
            </a:pPr>
            <a:r>
              <a:rPr lang="cs-CZ" dirty="0" smtClean="0"/>
              <a:t>stříbrnou medaili, druhý </a:t>
            </a:r>
          </a:p>
          <a:p>
            <a:pPr>
              <a:buNone/>
            </a:pPr>
            <a:r>
              <a:rPr lang="cs-CZ" dirty="0" smtClean="0"/>
              <a:t>vavřínovou ratolest, třetí místo se </a:t>
            </a:r>
          </a:p>
          <a:p>
            <a:pPr>
              <a:buNone/>
            </a:pPr>
            <a:r>
              <a:rPr lang="cs-CZ" dirty="0" smtClean="0"/>
              <a:t>neodměňovalo.</a:t>
            </a:r>
            <a:endParaRPr lang="cs-CZ" dirty="0"/>
          </a:p>
        </p:txBody>
      </p:sp>
      <p:pic>
        <p:nvPicPr>
          <p:cNvPr id="4102" name="Picture 6" descr="C:\Documents and Settings\Asus\Local Settings\Temporary Internet Files\Content.IE5\V8FKSWI4\MC900390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88640"/>
            <a:ext cx="1706270" cy="1830629"/>
          </a:xfrm>
          <a:prstGeom prst="rect">
            <a:avLst/>
          </a:prstGeom>
          <a:noFill/>
        </p:spPr>
      </p:pic>
      <p:pic>
        <p:nvPicPr>
          <p:cNvPr id="4103" name="Picture 7" descr="C:\Documents and Settings\Asus\Local Settings\Temporary Internet Files\Content.IE5\V8FKSWI4\MC900390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420888"/>
            <a:ext cx="1706270" cy="1830629"/>
          </a:xfrm>
          <a:prstGeom prst="rect">
            <a:avLst/>
          </a:prstGeom>
          <a:noFill/>
        </p:spPr>
      </p:pic>
      <p:pic>
        <p:nvPicPr>
          <p:cNvPr id="4104" name="Picture 8" descr="C:\Documents and Settings\Asus\Local Settings\Temporary Internet Files\Content.IE5\V8FKSWI4\MC90039061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60648"/>
            <a:ext cx="1706270" cy="1830629"/>
          </a:xfrm>
          <a:prstGeom prst="rect">
            <a:avLst/>
          </a:prstGeom>
          <a:noFill/>
        </p:spPr>
      </p:pic>
      <p:pic>
        <p:nvPicPr>
          <p:cNvPr id="4105" name="Picture 9" descr="C:\Documents and Settings\Asus\Local Settings\Temporary Internet Files\Content.IE5\V8FKSWI4\MC900390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005064"/>
            <a:ext cx="1706270" cy="1830629"/>
          </a:xfrm>
          <a:prstGeom prst="rect">
            <a:avLst/>
          </a:prstGeom>
          <a:noFill/>
        </p:spPr>
      </p:pic>
      <p:pic>
        <p:nvPicPr>
          <p:cNvPr id="4106" name="Picture 10" descr="C:\Documents and Settings\Asus\Local Settings\Temporary Internet Files\Content.IE5\V8FKSWI4\MC900390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916832"/>
            <a:ext cx="1706270" cy="1830629"/>
          </a:xfrm>
          <a:prstGeom prst="rect">
            <a:avLst/>
          </a:prstGeom>
          <a:noFill/>
        </p:spPr>
      </p:pic>
      <p:pic>
        <p:nvPicPr>
          <p:cNvPr id="4107" name="Picture 11" descr="C:\Documents and Settings\Asus\Local Settings\Temporary Internet Files\Content.IE5\V8FKSWI4\MC900390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509120"/>
            <a:ext cx="1706270" cy="183062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8000"/>
                            </p:stCondLst>
                            <p:childTnLst>
                              <p:par>
                                <p:cTn id="6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8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800" decel="100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8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8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8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800" decel="100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8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8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8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800" decel="100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8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8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8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800" decel="100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8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8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8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800" decel="100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8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8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8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800" decel="100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8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8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8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692696"/>
            <a:ext cx="4038600" cy="5544616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50 bodů</a:t>
            </a:r>
          </a:p>
          <a:p>
            <a:pPr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100 bodů</a:t>
            </a:r>
          </a:p>
          <a:p>
            <a:pPr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200 bodů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692696"/>
            <a:ext cx="4038600" cy="5544616"/>
          </a:xfrm>
        </p:spPr>
        <p:txBody>
          <a:bodyPr/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Co je mramor?</a:t>
            </a:r>
          </a:p>
          <a:p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Bylo Řecko v roce 1896 království nebo republika?</a:t>
            </a:r>
          </a:p>
          <a:p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Co víš o MARATHÓNU?</a:t>
            </a:r>
          </a:p>
          <a:p>
            <a:endParaRPr lang="cs-CZ" dirty="0"/>
          </a:p>
        </p:txBody>
      </p:sp>
      <p:pic>
        <p:nvPicPr>
          <p:cNvPr id="5122" name="Picture 2" descr="C:\Documents and Settings\Asus\Local Settings\Temporary Internet Files\Content.IE5\BDKS70X9\MC900241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337720"/>
            <a:ext cx="1790395" cy="2520280"/>
          </a:xfrm>
          <a:prstGeom prst="rect">
            <a:avLst/>
          </a:prstGeom>
          <a:noFill/>
        </p:spPr>
      </p:pic>
      <p:pic>
        <p:nvPicPr>
          <p:cNvPr id="5123" name="Picture 3" descr="C:\Documents and Settings\Asus\Local Settings\Temporary Internet Files\Content.IE5\BDKS70X9\MC900241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9" y="4437112"/>
            <a:ext cx="1800200" cy="2420888"/>
          </a:xfrm>
          <a:prstGeom prst="rect">
            <a:avLst/>
          </a:prstGeom>
          <a:noFill/>
        </p:spPr>
      </p:pic>
      <p:pic>
        <p:nvPicPr>
          <p:cNvPr id="5124" name="Picture 4" descr="C:\Documents and Settings\Asus\Local Settings\Temporary Internet Files\Content.IE5\BDKS70X9\MC900241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337720"/>
            <a:ext cx="1800200" cy="2520280"/>
          </a:xfrm>
          <a:prstGeom prst="rect">
            <a:avLst/>
          </a:prstGeom>
          <a:noFill/>
        </p:spPr>
      </p:pic>
      <p:pic>
        <p:nvPicPr>
          <p:cNvPr id="5125" name="Picture 5" descr="C:\Documents and Settings\Asus\Local Settings\Temporary Internet Files\Content.IE5\BDKS70X9\MC900241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409728"/>
            <a:ext cx="1800200" cy="2448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dva úseky blíž.</a:t>
            </a:r>
            <a:endParaRPr lang="cs-CZ" dirty="0"/>
          </a:p>
        </p:txBody>
      </p:sp>
      <p:pic>
        <p:nvPicPr>
          <p:cNvPr id="7" name="Picture 8" descr="C:\Documents and Settings\Asus\Local Settings\Temporary Internet Files\Content.IE5\4FUVSG80\MC9002889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3960440" cy="5400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216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OD ATÉN 1896 K LONDÝNU 2012</vt:lpstr>
      <vt:lpstr>ATÉNY 1896 I.</vt:lpstr>
      <vt:lpstr>Snímek 4</vt:lpstr>
      <vt:lpstr>Snímek 5</vt:lpstr>
      <vt:lpstr>Snímek 6</vt:lpstr>
      <vt:lpstr>Snímek 7</vt:lpstr>
      <vt:lpstr>Snímek 8</vt:lpstr>
      <vt:lpstr>Náš CÍL už je o dva úseky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34</cp:revision>
  <dcterms:created xsi:type="dcterms:W3CDTF">2012-01-08T17:55:39Z</dcterms:created>
  <dcterms:modified xsi:type="dcterms:W3CDTF">2014-08-20T18:09:31Z</dcterms:modified>
</cp:coreProperties>
</file>