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12BFB1-3D08-44FC-8ECB-608A7EC73E7E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2BB2DC-0A4C-4E91-9C06-03940045B7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2BB2DC-0A4C-4E91-9C06-03940045B71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BE9C5-ED3A-4BBB-9F6F-F3C845257D0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D1784-8021-4B12-8746-52CA3FBEA2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564904"/>
            <a:ext cx="7776864" cy="3073896"/>
          </a:xfr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VY_32_INOVACE_VYUŽITÍ MEZIPŘEDMĚTOVÝCH VZTAHŮ_9 AMSTERDAM 1928 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</a:t>
            </a:r>
            <a:r>
              <a:rPr lang="cs-CZ" dirty="0" smtClean="0">
                <a:solidFill>
                  <a:schemeClr val="tx1"/>
                </a:solidFill>
              </a:rPr>
              <a:t>: AMSTERDAM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  <a:endParaRPr lang="cs-CZ" b="1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</a:t>
            </a:r>
            <a:r>
              <a:rPr lang="cs-CZ" b="1" dirty="0" smtClean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Tato prezentace je určena pro žáky 4. ročníku ZŠ – Mezipředmětové vztahy VL, ČJ, </a:t>
            </a:r>
            <a:r>
              <a:rPr lang="cs-CZ" dirty="0" smtClean="0">
                <a:solidFill>
                  <a:schemeClr val="tx1"/>
                </a:solidFill>
              </a:rPr>
              <a:t>TV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275856" y="1772816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 ATÉN 1896 K LONDÝNU 2012</a:t>
            </a:r>
            <a:endParaRPr lang="cs-CZ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Zástupný symbol pro obsah 7" descr="800px-Olympic_Rings_svg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8208912" cy="4536504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AMSTERDAM 1928</a:t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IX.</a:t>
            </a:r>
            <a:endParaRPr lang="cs-CZ" b="1" dirty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Zástupný symbol pro obsah 6" descr="Netherlands_blank_outline_map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76450" y="1628801"/>
            <a:ext cx="4991100" cy="5040560"/>
          </a:xfrm>
        </p:spPr>
      </p:pic>
      <p:sp>
        <p:nvSpPr>
          <p:cNvPr id="8" name="Vývojový diagram: spojka 7"/>
          <p:cNvSpPr/>
          <p:nvPr/>
        </p:nvSpPr>
        <p:spPr>
          <a:xfrm>
            <a:off x="3923928" y="3717032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851920" y="3861048"/>
            <a:ext cx="1214050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7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Amsterdam</a:t>
            </a:r>
            <a:endParaRPr lang="cs-CZ" sz="1700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pPr algn="ctr">
              <a:buNone/>
            </a:pPr>
            <a:r>
              <a:rPr lang="cs-CZ" b="1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IX. </a:t>
            </a: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OLYMPIJSKÉ HRY</a:t>
            </a:r>
          </a:p>
          <a:p>
            <a:pPr algn="ctr">
              <a:buNone/>
            </a:pPr>
            <a:endParaRPr lang="cs-CZ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None/>
            </a:pP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NIZOZEMÍ</a:t>
            </a:r>
          </a:p>
          <a:p>
            <a:pPr algn="ctr">
              <a:buNone/>
            </a:pPr>
            <a:endParaRPr lang="cs-CZ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None/>
            </a:pP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AMSTERDAM</a:t>
            </a:r>
          </a:p>
          <a:p>
            <a:pPr algn="ctr">
              <a:buNone/>
            </a:pPr>
            <a:endParaRPr lang="cs-CZ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None/>
            </a:pP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17.května-12.srpna 1928</a:t>
            </a:r>
          </a:p>
          <a:p>
            <a:pPr algn="ctr">
              <a:buNone/>
            </a:pPr>
            <a:endParaRPr lang="cs-CZ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None/>
            </a:pP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69 československých sportovců (1 žena)</a:t>
            </a:r>
          </a:p>
          <a:p>
            <a:pPr algn="ctr"/>
            <a:endParaRPr lang="cs-CZ" b="1" dirty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Documents and Settings\Asus\Local Settings\Temporary Internet Files\Content.IE5\UZ21FW96\MC9000188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2343607" cy="1555394"/>
          </a:xfrm>
          <a:prstGeom prst="rect">
            <a:avLst/>
          </a:prstGeom>
          <a:noFill/>
        </p:spPr>
      </p:pic>
      <p:pic>
        <p:nvPicPr>
          <p:cNvPr id="1029" name="Picture 5" descr="C:\Documents and Settings\Asus\Local Settings\Temporary Internet Files\Content.IE5\4FUVSG80\MC90001676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44824"/>
            <a:ext cx="1599511" cy="21012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326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Českoslovenští sportovci získali: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2 zlaté</a:t>
            </a:r>
          </a:p>
          <a:p>
            <a:endParaRPr lang="cs-CZ" dirty="0" smtClean="0"/>
          </a:p>
          <a:p>
            <a:r>
              <a:rPr lang="cs-CZ" dirty="0" smtClean="0"/>
              <a:t>5 stříbrných</a:t>
            </a:r>
          </a:p>
          <a:p>
            <a:endParaRPr lang="cs-CZ" dirty="0" smtClean="0"/>
          </a:p>
          <a:p>
            <a:r>
              <a:rPr lang="cs-CZ" dirty="0" smtClean="0"/>
              <a:t>2 bronzové medaile</a:t>
            </a:r>
            <a:endParaRPr lang="cs-CZ" dirty="0"/>
          </a:p>
        </p:txBody>
      </p:sp>
      <p:pic>
        <p:nvPicPr>
          <p:cNvPr id="2050" name="Picture 2" descr="C:\Documents and Settings\Asus\Local Settings\Temporary Internet Files\Content.IE5\JUZY2G1Z\MC9003523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340768"/>
            <a:ext cx="1224136" cy="1440160"/>
          </a:xfrm>
          <a:prstGeom prst="rect">
            <a:avLst/>
          </a:prstGeom>
          <a:noFill/>
        </p:spPr>
      </p:pic>
      <p:pic>
        <p:nvPicPr>
          <p:cNvPr id="2051" name="Picture 3" descr="C:\Documents and Settings\Asus\Local Settings\Temporary Internet Files\Content.IE5\JUZY2G1Z\MC9003523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340768"/>
            <a:ext cx="1152128" cy="1440160"/>
          </a:xfrm>
          <a:prstGeom prst="rect">
            <a:avLst/>
          </a:prstGeom>
          <a:noFill/>
        </p:spPr>
      </p:pic>
      <p:pic>
        <p:nvPicPr>
          <p:cNvPr id="2052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6660232" y="2924944"/>
            <a:ext cx="1008112" cy="1296144"/>
          </a:xfrm>
          <a:prstGeom prst="rect">
            <a:avLst/>
          </a:prstGeom>
          <a:noFill/>
        </p:spPr>
      </p:pic>
      <p:pic>
        <p:nvPicPr>
          <p:cNvPr id="10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5508104" y="2924944"/>
            <a:ext cx="1008112" cy="1296144"/>
          </a:xfrm>
          <a:prstGeom prst="rect">
            <a:avLst/>
          </a:prstGeom>
          <a:noFill/>
        </p:spPr>
      </p:pic>
      <p:pic>
        <p:nvPicPr>
          <p:cNvPr id="11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3059832" y="2852936"/>
            <a:ext cx="1008112" cy="1296144"/>
          </a:xfrm>
          <a:prstGeom prst="rect">
            <a:avLst/>
          </a:prstGeom>
          <a:noFill/>
        </p:spPr>
      </p:pic>
      <p:pic>
        <p:nvPicPr>
          <p:cNvPr id="12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812360" y="2924944"/>
            <a:ext cx="1008112" cy="1296144"/>
          </a:xfrm>
          <a:prstGeom prst="rect">
            <a:avLst/>
          </a:prstGeom>
          <a:noFill/>
        </p:spPr>
      </p:pic>
      <p:pic>
        <p:nvPicPr>
          <p:cNvPr id="13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4283968" y="2924944"/>
            <a:ext cx="1008112" cy="1296144"/>
          </a:xfrm>
          <a:prstGeom prst="rect">
            <a:avLst/>
          </a:prstGeom>
          <a:noFill/>
        </p:spPr>
      </p:pic>
      <p:pic>
        <p:nvPicPr>
          <p:cNvPr id="14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411760" y="5013176"/>
            <a:ext cx="1008112" cy="1296144"/>
          </a:xfrm>
          <a:prstGeom prst="rect">
            <a:avLst/>
          </a:prstGeom>
          <a:noFill/>
        </p:spPr>
      </p:pic>
      <p:pic>
        <p:nvPicPr>
          <p:cNvPr id="15" name="Picture 4" descr="C:\Documents and Settings\Asus\Local Settings\Temporary Internet Files\Content.IE5\JUZY2G1Z\MC900311512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99592" y="5013176"/>
            <a:ext cx="1008112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48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Zajímavost</a:t>
            </a:r>
            <a:r>
              <a:rPr lang="cs-CZ" dirty="0" smtClean="0"/>
              <a:t> o Nizozemí je dnes TVÝM úkolem.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Těším se.</a:t>
            </a:r>
            <a:endParaRPr lang="cs-CZ" dirty="0"/>
          </a:p>
        </p:txBody>
      </p:sp>
      <p:pic>
        <p:nvPicPr>
          <p:cNvPr id="3074" name="Picture 2" descr="C:\Documents and Settings\Asus\Local Settings\Temporary Internet Files\Content.IE5\TI8ER0JX\MC9002342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348880"/>
            <a:ext cx="2018923" cy="2782432"/>
          </a:xfrm>
          <a:prstGeom prst="rect">
            <a:avLst/>
          </a:prstGeom>
          <a:noFill/>
        </p:spPr>
      </p:pic>
      <p:pic>
        <p:nvPicPr>
          <p:cNvPr id="3076" name="Picture 4" descr="C:\Documents and Settings\Asus\Local Settings\Temporary Internet Files\Content.IE5\JUZY2G1Z\MC9002151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124744"/>
            <a:ext cx="1957057" cy="1925370"/>
          </a:xfrm>
          <a:prstGeom prst="rect">
            <a:avLst/>
          </a:prstGeom>
          <a:noFill/>
        </p:spPr>
      </p:pic>
      <p:pic>
        <p:nvPicPr>
          <p:cNvPr id="3077" name="Picture 5" descr="C:\Documents and Settings\Asus\Local Settings\Temporary Internet Files\Content.IE5\XF1XV9GO\MC9000903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412776"/>
            <a:ext cx="1754863" cy="2218099"/>
          </a:xfrm>
          <a:prstGeom prst="rect">
            <a:avLst/>
          </a:prstGeom>
          <a:noFill/>
        </p:spPr>
      </p:pic>
      <p:pic>
        <p:nvPicPr>
          <p:cNvPr id="3078" name="Picture 6" descr="C:\Documents and Settings\Asus\Local Settings\Temporary Internet Files\Content.IE5\4FUVSG80\MC90021553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717032"/>
            <a:ext cx="1843889" cy="23161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Náš </a:t>
            </a:r>
            <a:r>
              <a:rPr lang="cs-CZ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</a:t>
            </a:r>
            <a:r>
              <a:rPr lang="cs-CZ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už je o devět úseků blíž.</a:t>
            </a:r>
            <a:endParaRPr lang="cs-CZ" dirty="0"/>
          </a:p>
        </p:txBody>
      </p:sp>
      <p:pic>
        <p:nvPicPr>
          <p:cNvPr id="4" name="Picture 8" descr="C:\Documents and Settings\Asus\Local Settings\Temporary Internet Files\Content.IE5\4FUVSG80\MC9002889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268760"/>
            <a:ext cx="3960440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107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OD ATÉN 1896 K LONDÝNU 2012</vt:lpstr>
      <vt:lpstr>AMSTERDAM 1928 IX.</vt:lpstr>
      <vt:lpstr>Snímek 4</vt:lpstr>
      <vt:lpstr>Snímek 5</vt:lpstr>
      <vt:lpstr>Snímek 6</vt:lpstr>
      <vt:lpstr>Náš CÍL už je o devět úseků blíž.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13</cp:revision>
  <dcterms:created xsi:type="dcterms:W3CDTF">2012-01-15T13:05:01Z</dcterms:created>
  <dcterms:modified xsi:type="dcterms:W3CDTF">2014-08-20T17:54:55Z</dcterms:modified>
</cp:coreProperties>
</file>