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C6D8B1-0F6F-4230-80F8-90D893D108F5}" type="datetimeFigureOut">
              <a:rPr lang="cs-CZ" smtClean="0"/>
              <a:pPr/>
              <a:t>20.8.2014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5CE2D-97AB-4D38-B6F4-0CA882F2C05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2708920"/>
            <a:ext cx="8208912" cy="3168352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 školy: </a:t>
            </a:r>
            <a:r>
              <a:rPr lang="cs-CZ" dirty="0" smtClean="0">
                <a:solidFill>
                  <a:schemeClr val="tx1"/>
                </a:solidFill>
              </a:rPr>
              <a:t>ZŠ Pardubice - </a:t>
            </a:r>
            <a:r>
              <a:rPr lang="cs-CZ" dirty="0" err="1" smtClean="0">
                <a:solidFill>
                  <a:schemeClr val="tx1"/>
                </a:solidFill>
              </a:rPr>
              <a:t>Spořilov</a:t>
            </a:r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Autor:</a:t>
            </a:r>
            <a:r>
              <a:rPr lang="cs-CZ" dirty="0" smtClean="0">
                <a:solidFill>
                  <a:schemeClr val="tx1"/>
                </a:solidFill>
              </a:rPr>
              <a:t> Renáta Pasovská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Název:</a:t>
            </a:r>
            <a:r>
              <a:rPr lang="cs-CZ" dirty="0" smtClean="0">
                <a:solidFill>
                  <a:schemeClr val="tx1"/>
                </a:solidFill>
              </a:rPr>
              <a:t>VY_32_INOVACE_VYUŽITÍ MEZIPŘEDMĚTOVÝCH VZTAHŮ_10 OH LOS ANGELES 1932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Téma: </a:t>
            </a:r>
            <a:r>
              <a:rPr lang="cs-CZ" dirty="0" smtClean="0">
                <a:solidFill>
                  <a:schemeClr val="tx1"/>
                </a:solidFill>
              </a:rPr>
              <a:t>LOS ANGELES 1932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Číslo projektu: </a:t>
            </a:r>
            <a:r>
              <a:rPr lang="cs-CZ" dirty="0" smtClean="0">
                <a:solidFill>
                  <a:schemeClr val="tx1"/>
                </a:solidFill>
              </a:rPr>
              <a:t>CZ.1.07/1.4.00/21.2349</a:t>
            </a:r>
            <a:endParaRPr lang="cs-CZ" b="1" dirty="0" smtClean="0">
              <a:solidFill>
                <a:schemeClr val="tx1"/>
              </a:solidFill>
            </a:endParaRP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Anotace</a:t>
            </a:r>
            <a:r>
              <a:rPr lang="cs-CZ" b="1" dirty="0" smtClean="0">
                <a:solidFill>
                  <a:schemeClr val="tx1"/>
                </a:solidFill>
              </a:rPr>
              <a:t>: </a:t>
            </a:r>
            <a:r>
              <a:rPr lang="cs-CZ" dirty="0" smtClean="0">
                <a:solidFill>
                  <a:schemeClr val="tx1"/>
                </a:solidFill>
              </a:rPr>
              <a:t>Tato prezentace je určena pro žáky 4. ročníku ZŠ – Mezipředmětové vztahy VL, ČJ, </a:t>
            </a:r>
            <a:r>
              <a:rPr lang="cs-CZ" dirty="0" smtClean="0">
                <a:solidFill>
                  <a:schemeClr val="tx1"/>
                </a:solidFill>
              </a:rPr>
              <a:t>TV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Obrázky: </a:t>
            </a:r>
            <a:r>
              <a:rPr lang="cs-CZ" dirty="0" smtClean="0">
                <a:solidFill>
                  <a:schemeClr val="tx1"/>
                </a:solidFill>
              </a:rPr>
              <a:t>www.office.</a:t>
            </a:r>
            <a:r>
              <a:rPr lang="cs-CZ" dirty="0" err="1" smtClean="0">
                <a:solidFill>
                  <a:schemeClr val="tx1"/>
                </a:solidFill>
              </a:rPr>
              <a:t>microsoft.com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pPr algn="l"/>
            <a:endParaRPr lang="cs-CZ" dirty="0" smtClean="0">
              <a:solidFill>
                <a:schemeClr val="tx1"/>
              </a:solidFill>
            </a:endParaRPr>
          </a:p>
          <a:p>
            <a:endParaRPr lang="cs-CZ" dirty="0"/>
          </a:p>
        </p:txBody>
      </p:sp>
      <p:pic>
        <p:nvPicPr>
          <p:cNvPr id="4" name="Obrázek 3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4664"/>
            <a:ext cx="5753100" cy="140970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3275856" y="1772816"/>
            <a:ext cx="27385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cs-CZ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OPVK 1.4 EU peníze školám</a:t>
            </a:r>
            <a:endParaRPr lang="cs-CZ" dirty="0" smtClean="0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ysClr val="windowText" lastClr="0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 ATÉN 1896 K LONDÝNU 2012</a:t>
            </a:r>
            <a:endParaRPr lang="cs-CZ" b="1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ysClr val="windowText" lastClr="0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" name="Zástupný symbol pro obsah 7" descr="800px-Olympic_Rings_svg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844824"/>
            <a:ext cx="8208912" cy="4536504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LOS ANGELES 1932</a:t>
            </a:r>
            <a:b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</a:b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X.</a:t>
            </a:r>
            <a:endParaRPr lang="cs-CZ" dirty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1026" name="Picture 2" descr="C:\Documents and Settings\Asus\Local Settings\Temporary Internet Files\Content.IE5\4FUVSG80\MC900326960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1187624" y="1772816"/>
            <a:ext cx="6912768" cy="4464496"/>
          </a:xfrm>
          <a:prstGeom prst="rect">
            <a:avLst/>
          </a:prstGeom>
          <a:noFill/>
        </p:spPr>
      </p:pic>
      <p:sp>
        <p:nvSpPr>
          <p:cNvPr id="7" name="Vývojový diagram: spojka 6"/>
          <p:cNvSpPr/>
          <p:nvPr/>
        </p:nvSpPr>
        <p:spPr>
          <a:xfrm>
            <a:off x="2339752" y="4293096"/>
            <a:ext cx="144016" cy="144016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2555776" y="4221088"/>
            <a:ext cx="1220014" cy="3539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None/>
            </a:pPr>
            <a:r>
              <a:rPr lang="cs-CZ" sz="1700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Los Angeles</a:t>
            </a:r>
            <a:endParaRPr lang="cs-CZ" sz="1700" dirty="0">
              <a:ln>
                <a:solidFill>
                  <a:srgbClr val="FF0000"/>
                </a:solidFill>
              </a:ln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8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8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904656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X. OLYMPIJSKÉ HRY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USA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LOS ANGELES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30. července-14.srpna 1932</a:t>
            </a:r>
          </a:p>
          <a:p>
            <a:pPr algn="ctr"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 algn="ctr"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7 československých sportovců</a:t>
            </a:r>
            <a:endParaRPr lang="cs-CZ" dirty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2050" name="Picture 2" descr="C:\Documents and Settings\Asus\Local Settings\Temporary Internet Files\Content.IE5\38JPITWQ\MC90033220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1700808"/>
            <a:ext cx="2464801" cy="2232248"/>
          </a:xfrm>
          <a:prstGeom prst="rect">
            <a:avLst/>
          </a:prstGeom>
          <a:noFill/>
        </p:spPr>
      </p:pic>
      <p:pic>
        <p:nvPicPr>
          <p:cNvPr id="2051" name="Picture 3" descr="C:\Documents and Settings\Asus\Local Settings\Temporary Internet Files\Content.IE5\XF1XV9GO\MC90035420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052736"/>
            <a:ext cx="3382978" cy="310986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6064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Jsou to hry „prozářené“ kalifornským sluncem.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dirty="0" smtClean="0"/>
              <a:t>Ve světě je hospodářská krize = méně sportovců</a:t>
            </a:r>
            <a:endParaRPr lang="cs-CZ" dirty="0"/>
          </a:p>
        </p:txBody>
      </p:sp>
      <p:pic>
        <p:nvPicPr>
          <p:cNvPr id="3074" name="Picture 2" descr="C:\Documents and Settings\Asus\Local Settings\Temporary Internet Files\Content.IE5\EFMV0UZA\MC90044040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2743200" cy="2743200"/>
          </a:xfrm>
          <a:prstGeom prst="rect">
            <a:avLst/>
          </a:prstGeom>
          <a:noFill/>
        </p:spPr>
      </p:pic>
      <p:pic>
        <p:nvPicPr>
          <p:cNvPr id="3076" name="Picture 4" descr="C:\Documents and Settings\Asus\Local Settings\Temporary Internet Files\Content.IE5\EFMV0UZA\MC900441357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052736"/>
            <a:ext cx="2743200" cy="2743200"/>
          </a:xfrm>
          <a:prstGeom prst="rect">
            <a:avLst/>
          </a:prstGeom>
          <a:noFill/>
        </p:spPr>
      </p:pic>
      <p:pic>
        <p:nvPicPr>
          <p:cNvPr id="3077" name="Picture 5" descr="C:\Documents and Settings\Asus\Local Settings\Temporary Internet Files\Content.IE5\ZPYO80XE\MC90023351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1196752"/>
            <a:ext cx="1566250" cy="1582848"/>
          </a:xfrm>
          <a:prstGeom prst="rect">
            <a:avLst/>
          </a:prstGeom>
          <a:noFill/>
        </p:spPr>
      </p:pic>
      <p:pic>
        <p:nvPicPr>
          <p:cNvPr id="3078" name="Picture 6" descr="C:\Documents and Settings\Asus\Local Settings\Temporary Internet Files\Content.IE5\TI8ER0JX\MC900439222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67944" y="2492896"/>
            <a:ext cx="2163901" cy="21517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904656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Na cestu našich sedmi sportovců b</a:t>
            </a: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_</a:t>
            </a:r>
            <a:r>
              <a:rPr lang="cs-CZ" dirty="0" smtClean="0"/>
              <a:t>la </a:t>
            </a:r>
          </a:p>
          <a:p>
            <a:pPr>
              <a:buNone/>
            </a:pPr>
            <a:r>
              <a:rPr lang="cs-CZ" dirty="0" smtClean="0"/>
              <a:t>uspořádána veřejná </a:t>
            </a:r>
            <a:r>
              <a:rPr lang="cs-CZ" dirty="0" err="1" smtClean="0"/>
              <a:t>sb</a:t>
            </a: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_</a:t>
            </a:r>
            <a:r>
              <a:rPr lang="cs-CZ" dirty="0" err="1" smtClean="0"/>
              <a:t>rka</a:t>
            </a:r>
            <a:r>
              <a:rPr lang="cs-CZ" dirty="0" smtClean="0"/>
              <a:t>. 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</a:t>
            </a: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_</a:t>
            </a:r>
            <a:r>
              <a:rPr lang="cs-CZ" dirty="0" smtClean="0"/>
              <a:t>platilo se:</a:t>
            </a:r>
          </a:p>
          <a:p>
            <a:r>
              <a:rPr lang="cs-CZ" dirty="0" smtClean="0"/>
              <a:t>1 zlatá</a:t>
            </a:r>
          </a:p>
          <a:p>
            <a:r>
              <a:rPr lang="cs-CZ" dirty="0" smtClean="0"/>
              <a:t>3 stříbrné</a:t>
            </a:r>
          </a:p>
          <a:p>
            <a:r>
              <a:rPr lang="cs-CZ" dirty="0" smtClean="0"/>
              <a:t>2 bronzové</a:t>
            </a:r>
            <a:endParaRPr lang="cs-CZ" dirty="0"/>
          </a:p>
        </p:txBody>
      </p:sp>
      <p:pic>
        <p:nvPicPr>
          <p:cNvPr id="4099" name="Picture 3" descr="C:\Documents and Settings\Asus\Local Settings\Temporary Internet Files\Content.IE5\RZTX8FB4\MC900440395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844824"/>
            <a:ext cx="2743200" cy="2743200"/>
          </a:xfrm>
          <a:prstGeom prst="rect">
            <a:avLst/>
          </a:prstGeom>
          <a:noFill/>
        </p:spPr>
      </p:pic>
      <p:pic>
        <p:nvPicPr>
          <p:cNvPr id="4100" name="Picture 4" descr="C:\Documents and Settings\Asus\Local Settings\Temporary Internet Files\Content.IE5\BS4XNELC\MC900441324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6136" y="3501008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Zajímavost: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Do americké atletiky-běhu- „v</a:t>
            </a: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_</a:t>
            </a:r>
            <a:r>
              <a:rPr lang="cs-CZ" dirty="0" smtClean="0"/>
              <a:t>střelil“ </a:t>
            </a:r>
            <a:r>
              <a:rPr lang="cs-CZ" dirty="0" smtClean="0">
                <a:ln>
                  <a:solidFill>
                    <a:schemeClr val="tx1"/>
                  </a:solidFill>
                </a:ln>
              </a:rPr>
              <a:t>„ČERNÝ </a:t>
            </a:r>
          </a:p>
          <a:p>
            <a:pPr>
              <a:buNone/>
            </a:pPr>
            <a:r>
              <a:rPr lang="cs-CZ" dirty="0" smtClean="0">
                <a:ln>
                  <a:solidFill>
                    <a:schemeClr val="tx1"/>
                  </a:solidFill>
                </a:ln>
              </a:rPr>
              <a:t>ŠÍP“ </a:t>
            </a: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EDDIE TOLAN.</a:t>
            </a:r>
            <a:endParaRPr lang="cs-CZ" dirty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</p:txBody>
      </p:sp>
      <p:pic>
        <p:nvPicPr>
          <p:cNvPr id="5123" name="Picture 3" descr="C:\Documents and Settings\Asus\Local Settings\Temporary Internet Files\Content.IE5\38JPITWQ\MC900352282[1].wmf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2339752" y="4941168"/>
            <a:ext cx="1789568" cy="848008"/>
          </a:xfrm>
          <a:prstGeom prst="rect">
            <a:avLst/>
          </a:prstGeom>
          <a:noFill/>
        </p:spPr>
      </p:pic>
      <p:pic>
        <p:nvPicPr>
          <p:cNvPr id="5125" name="Picture 5" descr="C:\Documents and Settings\Asus\Local Settings\Temporary Internet Files\Content.IE5\38JPITWQ\MC900352282[1].wmf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4860032" y="3356992"/>
            <a:ext cx="1789568" cy="848008"/>
          </a:xfrm>
          <a:prstGeom prst="rect">
            <a:avLst/>
          </a:prstGeom>
          <a:noFill/>
        </p:spPr>
      </p:pic>
      <p:pic>
        <p:nvPicPr>
          <p:cNvPr id="5127" name="Picture 7" descr="C:\Documents and Settings\Asus\Local Settings\Temporary Internet Files\Content.IE5\38JPITWQ\MC900352282[1].wmf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5580112" y="764704"/>
            <a:ext cx="1789568" cy="848008"/>
          </a:xfrm>
          <a:prstGeom prst="rect">
            <a:avLst/>
          </a:prstGeom>
          <a:noFill/>
        </p:spPr>
      </p:pic>
      <p:pic>
        <p:nvPicPr>
          <p:cNvPr id="5128" name="Picture 8" descr="C:\Documents and Settings\Asus\Local Settings\Temporary Internet Files\Content.IE5\38JPITWQ\MC900352282[1].wmf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6300192" y="5229200"/>
            <a:ext cx="1789568" cy="848008"/>
          </a:xfrm>
          <a:prstGeom prst="rect">
            <a:avLst/>
          </a:prstGeom>
          <a:noFill/>
        </p:spPr>
      </p:pic>
      <p:pic>
        <p:nvPicPr>
          <p:cNvPr id="5129" name="Picture 9" descr="C:\Documents and Settings\Asus\Local Settings\Temporary Internet Files\Content.IE5\38JPITWQ\MC900352282[1].wmf"/>
          <p:cNvPicPr>
            <a:picLocks noChangeAspect="1" noChangeArrowheads="1"/>
          </p:cNvPicPr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1187624" y="3284984"/>
            <a:ext cx="1789568" cy="8480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548680"/>
            <a:ext cx="4680520" cy="5832648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Dnes můžeš získat i </a:t>
            </a: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500 bodů:</a:t>
            </a:r>
          </a:p>
          <a:p>
            <a:pPr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50 bodů</a:t>
            </a:r>
          </a:p>
          <a:p>
            <a:pPr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100 bodů</a:t>
            </a:r>
          </a:p>
          <a:p>
            <a:endParaRPr lang="cs-CZ" dirty="0" smtClean="0"/>
          </a:p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200 bodů</a:t>
            </a:r>
          </a:p>
          <a:p>
            <a:pPr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>
              <a:buNone/>
            </a:pPr>
            <a:r>
              <a:rPr lang="cs-CZ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500 bodů</a:t>
            </a:r>
            <a:endParaRPr lang="cs-CZ" dirty="0">
              <a:ln>
                <a:solidFill>
                  <a:srgbClr val="00B050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2627784" y="1484784"/>
            <a:ext cx="4038600" cy="4968552"/>
          </a:xfrm>
        </p:spPr>
        <p:txBody>
          <a:bodyPr>
            <a:normAutofit lnSpcReduction="10000"/>
          </a:bodyPr>
          <a:lstStyle/>
          <a:p>
            <a:pPr>
              <a:buFont typeface="Calibri" pitchFamily="34" charset="0"/>
              <a:buChar char="?"/>
            </a:pPr>
            <a:r>
              <a:rPr lang="cs-CZ" dirty="0" smtClean="0"/>
              <a:t>Co je rasismus? 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Kde jsou Alpy? </a:t>
            </a:r>
          </a:p>
          <a:p>
            <a:pPr>
              <a:buFont typeface="Calibri" pitchFamily="34" charset="0"/>
              <a:buChar char="?"/>
            </a:pPr>
            <a:endParaRPr lang="cs-CZ" dirty="0" smtClean="0"/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Přelož: </a:t>
            </a:r>
          </a:p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WELCOME CZE </a:t>
            </a:r>
          </a:p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CHOSLOVAKS </a:t>
            </a:r>
          </a:p>
          <a:p>
            <a:pPr>
              <a:buNone/>
            </a:pPr>
            <a:r>
              <a:rPr lang="cs-CZ" dirty="0" smtClean="0">
                <a:ln>
                  <a:solidFill>
                    <a:srgbClr val="92D050"/>
                  </a:solidFill>
                </a:ln>
                <a:solidFill>
                  <a:srgbClr val="92D050"/>
                </a:solidFill>
              </a:rPr>
              <a:t>TO THE OLYMPIC GAMES.</a:t>
            </a:r>
          </a:p>
          <a:p>
            <a:pPr>
              <a:buNone/>
            </a:pPr>
            <a:endParaRPr lang="cs-CZ" dirty="0" smtClean="0">
              <a:ln>
                <a:solidFill>
                  <a:srgbClr val="92D050"/>
                </a:solidFill>
              </a:ln>
              <a:solidFill>
                <a:srgbClr val="92D050"/>
              </a:solidFill>
            </a:endParaRPr>
          </a:p>
          <a:p>
            <a:pPr>
              <a:buFont typeface="Calibri" pitchFamily="34" charset="0"/>
              <a:buChar char="?"/>
            </a:pPr>
            <a:r>
              <a:rPr lang="cs-CZ" dirty="0" smtClean="0"/>
              <a:t>Co je Matterhorn?</a:t>
            </a:r>
            <a:endParaRPr lang="cs-CZ" dirty="0"/>
          </a:p>
        </p:txBody>
      </p:sp>
      <p:pic>
        <p:nvPicPr>
          <p:cNvPr id="6146" name="Picture 2" descr="C:\Documents and Settings\Asus\Local Settings\Temporary Internet Files\Content.IE5\RZTX8FB4\MC9003906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6096" y="1628800"/>
            <a:ext cx="3384376" cy="295232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prstTxWarp prst="textWave2">
              <a:avLst/>
            </a:prstTxWarp>
          </a:bodyPr>
          <a:lstStyle/>
          <a:p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Náš </a:t>
            </a:r>
            <a:r>
              <a:rPr lang="cs-CZ" b="1" dirty="0" smtClean="0">
                <a:ln w="18000">
                  <a:solidFill>
                    <a:srgbClr val="00B0F0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</a:t>
            </a:r>
            <a:r>
              <a:rPr lang="cs-CZ" b="1" dirty="0" smtClean="0">
                <a:ln w="18000">
                  <a:solidFill>
                    <a:srgbClr val="FF0000"/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Í</a:t>
            </a:r>
            <a:r>
              <a:rPr lang="cs-CZ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</a:t>
            </a:r>
            <a:r>
              <a:rPr lang="cs-CZ" b="1" dirty="0" smtClean="0">
                <a:ln w="18000">
                  <a:solidFill>
                    <a:schemeClr val="tx1"/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už je o deset úseků blíž.</a:t>
            </a:r>
            <a:endParaRPr lang="cs-CZ" dirty="0"/>
          </a:p>
        </p:txBody>
      </p:sp>
      <p:pic>
        <p:nvPicPr>
          <p:cNvPr id="4" name="Picture 8" descr="C:\Documents and Settings\Asus\Local Settings\Temporary Internet Files\Content.IE5\4FUVSG80\MC90028899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268760"/>
            <a:ext cx="3960440" cy="5400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177</Words>
  <Application>Microsoft Office PowerPoint</Application>
  <PresentationFormat>Předvádění na obrazovce (4:3)</PresentationFormat>
  <Paragraphs>63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OD ATÉN 1896 K LONDÝNU 2012</vt:lpstr>
      <vt:lpstr>LOS ANGELES 1932 X.</vt:lpstr>
      <vt:lpstr>Snímek 4</vt:lpstr>
      <vt:lpstr>Snímek 5</vt:lpstr>
      <vt:lpstr>Snímek 6</vt:lpstr>
      <vt:lpstr>Snímek 7</vt:lpstr>
      <vt:lpstr>Snímek 8</vt:lpstr>
      <vt:lpstr>Náš CÍL už je o deset úseků blíž.</vt:lpstr>
    </vt:vector>
  </TitlesOfParts>
  <Company>Asus Ltd.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Dum</cp:lastModifiedBy>
  <cp:revision>12</cp:revision>
  <dcterms:created xsi:type="dcterms:W3CDTF">2012-01-15T13:11:36Z</dcterms:created>
  <dcterms:modified xsi:type="dcterms:W3CDTF">2014-08-20T17:53:16Z</dcterms:modified>
</cp:coreProperties>
</file>