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C23EC-2024-40E8-8C66-73E9B625A3F1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82418-1B9B-4F07-BE1E-2B70A65412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564904"/>
            <a:ext cx="8136904" cy="3217912"/>
          </a:xfrm>
          <a:ln>
            <a:solidFill>
              <a:srgbClr val="FFFF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VZTAHŮ_12 OH LONDÝN 1948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LONDÝN 1948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TV, </a:t>
            </a:r>
            <a:r>
              <a:rPr lang="cs-CZ" dirty="0" smtClean="0">
                <a:solidFill>
                  <a:schemeClr val="tx1"/>
                </a:solidFill>
              </a:rPr>
              <a:t>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03848" y="1772816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dirty="0">
              <a:ln w="18000">
                <a:solidFill>
                  <a:schemeClr val="tx1"/>
                </a:solidFill>
                <a:prstDash val="solid"/>
                <a:miter lim="800000"/>
              </a:ln>
            </a:endParaRPr>
          </a:p>
        </p:txBody>
      </p:sp>
      <p:pic>
        <p:nvPicPr>
          <p:cNvPr id="6" name="Zástupný symbol pro obsah 7" descr="800px-Olympic_Rings_svg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844824"/>
            <a:ext cx="8208912" cy="4536504"/>
          </a:xfrm>
          <a:prstGeom prst="rect">
            <a:avLst/>
          </a:prstGeo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LONDÝN 1948</a:t>
            </a:r>
            <a:b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XIV.</a:t>
            </a:r>
            <a:endParaRPr lang="cs-CZ" dirty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Documents and Settings\Asus\Local Settings\Temporary Internet Files\Content.IE5\K4XQ0H4L\MC900326964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2051720" y="1412776"/>
            <a:ext cx="5112567" cy="5256584"/>
          </a:xfrm>
          <a:prstGeom prst="rect">
            <a:avLst/>
          </a:prstGeom>
          <a:noFill/>
        </p:spPr>
      </p:pic>
      <p:sp>
        <p:nvSpPr>
          <p:cNvPr id="7" name="Vývojový diagram: spojka 6"/>
          <p:cNvSpPr/>
          <p:nvPr/>
        </p:nvSpPr>
        <p:spPr>
          <a:xfrm>
            <a:off x="6372200" y="5301208"/>
            <a:ext cx="144016" cy="144016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16216" y="5301208"/>
            <a:ext cx="8851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7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Londýn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04656"/>
          </a:xfrm>
        </p:spPr>
        <p:txBody>
          <a:bodyPr/>
          <a:lstStyle/>
          <a:p>
            <a:pPr algn="ctr">
              <a:buNone/>
            </a:pPr>
            <a:r>
              <a:rPr lang="cs-CZ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XIV. 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OLYMPIJSKÉ HRY</a:t>
            </a:r>
          </a:p>
          <a:p>
            <a:pPr algn="ctr"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VELKÁ BRITÁNIE</a:t>
            </a:r>
          </a:p>
          <a:p>
            <a:pPr algn="ctr"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LONDÝN</a:t>
            </a:r>
          </a:p>
          <a:p>
            <a:pPr algn="ctr"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29.července-14.srpna 1948</a:t>
            </a:r>
          </a:p>
          <a:p>
            <a:pPr algn="ctr"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76 československých sportovců (14 žen)</a:t>
            </a:r>
            <a:endParaRPr lang="cs-CZ" dirty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2" descr="C:\Documents and Settings\Asus\Local Settings\Temporary Internet Files\Content.IE5\38JPITWQ\MC9000158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96752"/>
            <a:ext cx="2845613" cy="2291486"/>
          </a:xfrm>
          <a:prstGeom prst="rect">
            <a:avLst/>
          </a:prstGeom>
          <a:noFill/>
        </p:spPr>
      </p:pic>
      <p:pic>
        <p:nvPicPr>
          <p:cNvPr id="7" name="Picture 3" descr="C:\Documents and Settings\Asus\Local Settings\Temporary Internet Files\Content.IE5\38JPITWQ\MC9000188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933056"/>
            <a:ext cx="1584176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Dvě olympiády se z důvodu II. </a:t>
            </a:r>
            <a:r>
              <a:rPr lang="cs-CZ" dirty="0" smtClean="0"/>
              <a:t>světové </a:t>
            </a:r>
            <a:r>
              <a:rPr lang="cs-CZ" dirty="0" smtClean="0"/>
              <a:t>války </a:t>
            </a:r>
          </a:p>
          <a:p>
            <a:pPr>
              <a:buNone/>
            </a:pPr>
            <a:r>
              <a:rPr lang="cs-CZ" dirty="0" smtClean="0"/>
              <a:t>nekonaly.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</a:t>
            </a:r>
            <a:r>
              <a:rPr lang="cs-CZ" dirty="0" smtClean="0"/>
              <a:t>. září </a:t>
            </a:r>
            <a:r>
              <a:rPr lang="cs-CZ" dirty="0" smtClean="0"/>
              <a:t>1937 umírá i </a:t>
            </a:r>
            <a:r>
              <a:rPr lang="cs-CZ" dirty="0" err="1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Pierre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de </a:t>
            </a:r>
            <a:r>
              <a:rPr lang="cs-CZ" dirty="0" err="1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Coubertin</a:t>
            </a:r>
            <a:r>
              <a:rPr lang="cs-CZ" dirty="0" smtClean="0"/>
              <a:t>. B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 mu </a:t>
            </a:r>
          </a:p>
          <a:p>
            <a:pPr>
              <a:buNone/>
            </a:pPr>
            <a:r>
              <a:rPr lang="cs-CZ" dirty="0" smtClean="0"/>
              <a:t>75 let.</a:t>
            </a:r>
            <a:endParaRPr lang="cs-CZ" dirty="0"/>
          </a:p>
        </p:txBody>
      </p:sp>
      <p:pic>
        <p:nvPicPr>
          <p:cNvPr id="2054" name="Picture 6" descr="C:\Documents and Settings\Asus\Local Settings\Temporary Internet Files\Content.IE5\EFMV0UZA\MC900310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988840"/>
            <a:ext cx="1754734" cy="1310335"/>
          </a:xfrm>
          <a:prstGeom prst="rect">
            <a:avLst/>
          </a:prstGeom>
          <a:noFill/>
        </p:spPr>
      </p:pic>
      <p:pic>
        <p:nvPicPr>
          <p:cNvPr id="2055" name="Picture 7" descr="C:\Documents and Settings\Asus\Local Settings\Temporary Internet Files\Content.IE5\EFMV0UZA\MC900310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988840"/>
            <a:ext cx="1754734" cy="1310335"/>
          </a:xfrm>
          <a:prstGeom prst="rect">
            <a:avLst/>
          </a:prstGeom>
          <a:noFill/>
        </p:spPr>
      </p:pic>
      <p:pic>
        <p:nvPicPr>
          <p:cNvPr id="2056" name="Picture 8" descr="C:\Documents and Settings\Asus\Local Settings\Temporary Internet Files\Content.IE5\EFMV0UZA\MC900310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988840"/>
            <a:ext cx="1754734" cy="1310335"/>
          </a:xfrm>
          <a:prstGeom prst="rect">
            <a:avLst/>
          </a:prstGeom>
          <a:noFill/>
        </p:spPr>
      </p:pic>
      <p:pic>
        <p:nvPicPr>
          <p:cNvPr id="2057" name="Picture 9" descr="C:\Documents and Settings\Asus\Local Settings\Temporary Internet Files\Content.IE5\EFMV0UZA\MC900310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988840"/>
            <a:ext cx="1754734" cy="131033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Zajímavost: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Poprvé startuje na OH do té doby ve </a:t>
            </a:r>
          </a:p>
          <a:p>
            <a:pPr>
              <a:buNone/>
            </a:pPr>
            <a:r>
              <a:rPr lang="cs-CZ" dirty="0" smtClean="0"/>
              <a:t>světě neznámý v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trvalec</a:t>
            </a: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EMIL ZÁTOPEK.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smtClean="0"/>
              <a:t>hrává závod na 10 km.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4FUVSG80\MC9002820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212976"/>
            <a:ext cx="2016224" cy="3240360"/>
          </a:xfrm>
          <a:prstGeom prst="rect">
            <a:avLst/>
          </a:prstGeom>
          <a:noFill/>
        </p:spPr>
      </p:pic>
      <p:pic>
        <p:nvPicPr>
          <p:cNvPr id="3075" name="Picture 3" descr="C:\Documents and Settings\Asus\Local Settings\Temporary Internet Files\Content.IE5\Q9IOEQ2A\MC9003594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501008"/>
            <a:ext cx="1517904" cy="18699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4038600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50 bodů</a:t>
            </a:r>
          </a:p>
          <a:p>
            <a:pPr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100 bodů</a:t>
            </a:r>
          </a:p>
          <a:p>
            <a:pPr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dirty="0" smtClean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200 bodů</a:t>
            </a:r>
            <a:endParaRPr lang="cs-CZ" dirty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55776" y="620688"/>
            <a:ext cx="4038600" cy="5760640"/>
          </a:xfrm>
        </p:spPr>
        <p:txBody>
          <a:bodyPr>
            <a:normAutofit/>
          </a:bodyPr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Přelož do češtiny: OLYMPIC GAMES.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Proč m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slíš</a:t>
            </a:r>
            <a:r>
              <a:rPr lang="cs-CZ" dirty="0" smtClean="0"/>
              <a:t>, že </a:t>
            </a:r>
            <a:r>
              <a:rPr lang="cs-CZ" dirty="0" err="1" smtClean="0"/>
              <a:t>nejv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ce</a:t>
            </a:r>
            <a:r>
              <a:rPr lang="cs-CZ" dirty="0" smtClean="0"/>
              <a:t> medailí z_skaly země, které b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ly</a:t>
            </a:r>
            <a:r>
              <a:rPr lang="cs-CZ" dirty="0" smtClean="0"/>
              <a:t> nejméně poznamenány válkou?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Proč m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slíš</a:t>
            </a:r>
            <a:r>
              <a:rPr lang="cs-CZ" dirty="0" smtClean="0"/>
              <a:t>, že b</a:t>
            </a:r>
            <a:r>
              <a:rPr lang="cs-CZ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_</a:t>
            </a:r>
            <a:r>
              <a:rPr lang="cs-CZ" dirty="0" err="1" smtClean="0"/>
              <a:t>ly</a:t>
            </a:r>
            <a:r>
              <a:rPr lang="cs-CZ" dirty="0" smtClean="0"/>
              <a:t> překonány pouze 4 světové rekordy?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DGYH1D8Z\MC900186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484784"/>
            <a:ext cx="1800200" cy="44644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dvanáct úseků blíž.</a:t>
            </a:r>
            <a:endParaRPr lang="cs-CZ" dirty="0"/>
          </a:p>
        </p:txBody>
      </p:sp>
      <p:pic>
        <p:nvPicPr>
          <p:cNvPr id="4" name="Picture 8" descr="C:\Documents and Settings\Asus\Local Settings\Temporary Internet Files\Content.IE5\4FUVSG80\MC90028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268760"/>
            <a:ext cx="3960440" cy="5400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178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OD ATÉN 1896 K LONDÝNU 2012</vt:lpstr>
      <vt:lpstr>LONDÝN 1948 XIV.</vt:lpstr>
      <vt:lpstr>Snímek 4</vt:lpstr>
      <vt:lpstr>Snímek 5</vt:lpstr>
      <vt:lpstr>Snímek 6</vt:lpstr>
      <vt:lpstr>Snímek 7</vt:lpstr>
      <vt:lpstr>Náš CÍL už je o dvanáct úseků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9</cp:revision>
  <dcterms:created xsi:type="dcterms:W3CDTF">2012-01-15T13:30:28Z</dcterms:created>
  <dcterms:modified xsi:type="dcterms:W3CDTF">2014-08-20T17:47:13Z</dcterms:modified>
</cp:coreProperties>
</file>