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F83F8-AFFF-4F91-9619-73F5F1FA0020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C64FC-795D-46EC-B88E-8C9498964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708920"/>
            <a:ext cx="8352928" cy="3096344"/>
          </a:xfr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VZTAHŮ_13 OH HELSINKY 1952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HELSINKY 1952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75856" y="1772816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8208912" cy="4536504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HELSINKY 1952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XV.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sus\Local Settings\Temporary Internet Files\Content.IE5\RZTX8FB4\MC9003494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  <a:lum contrast="20000"/>
          </a:blip>
          <a:srcRect/>
          <a:stretch>
            <a:fillRect/>
          </a:stretch>
        </p:blipFill>
        <p:spPr bwMode="auto">
          <a:xfrm>
            <a:off x="2843808" y="1412776"/>
            <a:ext cx="2952328" cy="5256584"/>
          </a:xfrm>
          <a:prstGeom prst="rect">
            <a:avLst/>
          </a:prstGeom>
          <a:noFill/>
        </p:spPr>
      </p:pic>
      <p:sp>
        <p:nvSpPr>
          <p:cNvPr id="7" name="Vývojový diagram: spojka 6"/>
          <p:cNvSpPr/>
          <p:nvPr/>
        </p:nvSpPr>
        <p:spPr>
          <a:xfrm>
            <a:off x="4427984" y="5805264"/>
            <a:ext cx="144016" cy="144016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5517232"/>
            <a:ext cx="926857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7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Helsinky</a:t>
            </a:r>
            <a:endParaRPr lang="cs-CZ" sz="1700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/>
          <a:lstStyle/>
          <a:p>
            <a:pPr algn="ctr">
              <a:buNone/>
            </a:pPr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XV.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OLYMPIJSKÉ HRY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FINSKO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HELSINKY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19.července - 3.srpna 1952</a:t>
            </a:r>
          </a:p>
          <a:p>
            <a:pPr algn="ctr">
              <a:buNone/>
            </a:pP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100 československých sportovců (13 žen)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sus\Local Settings\Temporary Internet Files\Content.IE5\Q9IOEQ2A\MC9000159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2880320" cy="2160240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DGYH1D8Z\MC9000187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140968"/>
            <a:ext cx="1872208" cy="11521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9245"/>
            <a:ext cx="8229600" cy="6198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Zajímavost: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Kdo jiný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 mohl zapalovat olympijský oheň, než </a:t>
            </a: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PAAVO NURMI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Již v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me</a:t>
            </a:r>
            <a:r>
              <a:rPr lang="cs-CZ" dirty="0" smtClean="0"/>
              <a:t>, že právě on na VII.OH </a:t>
            </a:r>
          </a:p>
          <a:p>
            <a:pPr>
              <a:buNone/>
            </a:pPr>
            <a:r>
              <a:rPr lang="cs-CZ" dirty="0" smtClean="0"/>
              <a:t>v Paříži roku 1924, v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bojoval pro Finsko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 </a:t>
            </a: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zlatých medailí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Další přidal do </a:t>
            </a:r>
            <a:r>
              <a:rPr lang="cs-CZ" dirty="0" err="1" smtClean="0"/>
              <a:t>sb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rky</a:t>
            </a:r>
            <a:r>
              <a:rPr lang="cs-CZ" dirty="0" smtClean="0"/>
              <a:t> o čtyři </a:t>
            </a:r>
          </a:p>
          <a:p>
            <a:pPr>
              <a:buNone/>
            </a:pPr>
            <a:r>
              <a:rPr lang="cs-CZ" dirty="0" smtClean="0"/>
              <a:t>roky později na olympiádě v Amsterodamu. </a:t>
            </a:r>
          </a:p>
          <a:p>
            <a:pPr>
              <a:buNone/>
            </a:pPr>
            <a:r>
              <a:rPr lang="cs-CZ" dirty="0" smtClean="0"/>
              <a:t>Celkem 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 9 zlatých a 3 stříbrné medaile.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Smutnou událostí této doby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la válka v Koreji.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Poprvé se OH účastní sovětští sportovci.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BS4XNELC\MC9000158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2160240" cy="1944216"/>
          </a:xfrm>
          <a:prstGeom prst="rect">
            <a:avLst/>
          </a:prstGeom>
          <a:noFill/>
        </p:spPr>
      </p:pic>
      <p:pic>
        <p:nvPicPr>
          <p:cNvPr id="3076" name="Picture 4" descr="C:\Documents and Settings\Asus\Local Settings\Temporary Internet Files\Content.IE5\V8FKSWI4\MC9004155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221088"/>
            <a:ext cx="3456384" cy="223738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Hrdinou OH se stává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EMIL ZÁTOPEK</a:t>
            </a:r>
            <a:r>
              <a:rPr lang="cs-CZ" dirty="0" smtClean="0"/>
              <a:t>. 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 3 </a:t>
            </a:r>
          </a:p>
          <a:p>
            <a:pPr>
              <a:buNone/>
            </a:pPr>
            <a:r>
              <a:rPr lang="cs-CZ" dirty="0" smtClean="0"/>
              <a:t>zlaté medaile z nejdelších tratí běhu: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 km</a:t>
            </a:r>
          </a:p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 km</a:t>
            </a:r>
          </a:p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Maratón</a:t>
            </a:r>
          </a:p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 se ještě nikdy nikomu nepodařilo.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9" name="Picture 3" descr="C:\Documents and Settings\Asus\Local Settings\Temporary Internet Files\Content.IE5\UZ21FW96\MC9003523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88840"/>
            <a:ext cx="1224136" cy="1302110"/>
          </a:xfrm>
          <a:prstGeom prst="rect">
            <a:avLst/>
          </a:prstGeom>
          <a:noFill/>
        </p:spPr>
      </p:pic>
      <p:pic>
        <p:nvPicPr>
          <p:cNvPr id="8" name="Picture 3" descr="C:\Documents and Settings\Asus\Local Settings\Temporary Internet Files\Content.IE5\UZ21FW96\MC9003523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420888"/>
            <a:ext cx="1224136" cy="1302110"/>
          </a:xfrm>
          <a:prstGeom prst="rect">
            <a:avLst/>
          </a:prstGeom>
          <a:noFill/>
        </p:spPr>
      </p:pic>
      <p:pic>
        <p:nvPicPr>
          <p:cNvPr id="9" name="Picture 3" descr="C:\Documents and Settings\Asus\Local Settings\Temporary Internet Files\Content.IE5\UZ21FW96\MC9003523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72816"/>
            <a:ext cx="1224136" cy="1302110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XF1XV9GO\MC9002820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780928"/>
            <a:ext cx="2016224" cy="36724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Paní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DANA ZÁTOPKOVÁ </a:t>
            </a:r>
            <a:r>
              <a:rPr lang="cs-CZ" dirty="0" smtClean="0"/>
              <a:t>(manželka EMILA </a:t>
            </a:r>
          </a:p>
          <a:p>
            <a:pPr>
              <a:buNone/>
            </a:pPr>
            <a:r>
              <a:rPr lang="cs-CZ" dirty="0" smtClean="0"/>
              <a:t>ZÁTOPKA) 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skala zlatou medaili v hodu </a:t>
            </a:r>
          </a:p>
          <a:p>
            <a:pPr>
              <a:buNone/>
            </a:pPr>
            <a:r>
              <a:rPr lang="cs-CZ" dirty="0" smtClean="0"/>
              <a:t>oštěpem.</a:t>
            </a:r>
          </a:p>
          <a:p>
            <a:pPr>
              <a:buNone/>
            </a:pPr>
            <a:r>
              <a:rPr lang="cs-CZ" dirty="0" smtClean="0"/>
              <a:t>Nikdy ještě žádní manželé </a:t>
            </a:r>
            <a:r>
              <a:rPr lang="cs-CZ" dirty="0" err="1" smtClean="0"/>
              <a:t>nez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skali </a:t>
            </a:r>
          </a:p>
          <a:p>
            <a:pPr>
              <a:buNone/>
            </a:pPr>
            <a:r>
              <a:rPr lang="cs-CZ" dirty="0" smtClean="0"/>
              <a:t>současně zlaté medaile na OH.</a:t>
            </a:r>
            <a:endParaRPr lang="cs-CZ" dirty="0"/>
          </a:p>
        </p:txBody>
      </p:sp>
      <p:pic>
        <p:nvPicPr>
          <p:cNvPr id="5124" name="Picture 4" descr="C:\Documents and Settings\Asus\Local Settings\Temporary Internet Files\Content.IE5\BS4XNELC\MC900282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068960"/>
            <a:ext cx="2450354" cy="34563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Helsinské OH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vají</a:t>
            </a:r>
            <a:r>
              <a:rPr lang="cs-CZ" dirty="0" smtClean="0"/>
              <a:t> </a:t>
            </a:r>
            <a:r>
              <a:rPr lang="cs-CZ" dirty="0" err="1" smtClean="0"/>
              <a:t>naz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vány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hrami EMILA </a:t>
            </a:r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ZÁTOPKA.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tomto roce (1952)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l v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hlášen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EMIL ZÁTOPEK 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NEJLEPŠÍM SPORTOVCEM SVĚTA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7" name="Picture 3" descr="C:\Documents and Settings\Asus\Local Settings\Temporary Internet Files\Content.IE5\4FUVSG80\MC9004380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56992"/>
            <a:ext cx="3319264" cy="3319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Protože dnešní v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právění</a:t>
            </a:r>
            <a:r>
              <a:rPr lang="cs-CZ" dirty="0" smtClean="0"/>
              <a:t> b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pro nás jedno z </a:t>
            </a:r>
          </a:p>
          <a:p>
            <a:pPr>
              <a:buNone/>
            </a:pPr>
            <a:r>
              <a:rPr lang="cs-CZ" dirty="0" smtClean="0"/>
              <a:t>nejkrásnějších a všichni poctivě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„bojujete“ 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všem za v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r>
              <a:rPr lang="cs-CZ" dirty="0" smtClean="0"/>
              <a:t>trvalost připisuji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500 bodů </a:t>
            </a:r>
            <a:r>
              <a:rPr lang="cs-CZ" dirty="0" smtClean="0"/>
              <a:t>i bez </a:t>
            </a:r>
          </a:p>
          <a:p>
            <a:pPr>
              <a:buNone/>
            </a:pPr>
            <a:r>
              <a:rPr lang="cs-CZ" dirty="0" smtClean="0"/>
              <a:t>úkolu.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Zasloužíte si je!</a:t>
            </a:r>
            <a:endParaRPr lang="cs-CZ" dirty="0"/>
          </a:p>
        </p:txBody>
      </p:sp>
      <p:pic>
        <p:nvPicPr>
          <p:cNvPr id="7170" name="Picture 2" descr="C:\Documents and Settings\Asus\Local Settings\Temporary Internet Files\Content.IE5\38JPITWQ\MC9001917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068960"/>
            <a:ext cx="2520280" cy="27363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třináct úseků blíž.</a:t>
            </a:r>
            <a:endParaRPr lang="cs-CZ" dirty="0"/>
          </a:p>
        </p:txBody>
      </p:sp>
      <p:pic>
        <p:nvPicPr>
          <p:cNvPr id="4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3960440" cy="5400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268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OD ATÉN 1896 K LONDÝNU 2012</vt:lpstr>
      <vt:lpstr>HELSINKY 1952 XV.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Náš CÍL už je o třináct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11</cp:revision>
  <dcterms:created xsi:type="dcterms:W3CDTF">2012-01-15T13:37:05Z</dcterms:created>
  <dcterms:modified xsi:type="dcterms:W3CDTF">2014-08-20T17:45:12Z</dcterms:modified>
</cp:coreProperties>
</file>