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1F5D0-19D6-4C22-B9C4-F637DC4170F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D7D4DD-6FE2-4C82-ADC0-60ABB9050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636912"/>
            <a:ext cx="7704856" cy="3001888"/>
          </a:xfrm>
          <a:ln>
            <a:solidFill>
              <a:srgbClr val="FFFF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VZTAHŮ_14 OH MELBOURNE 1956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MELBOURNE 1956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TV, PŘ, </a:t>
            </a:r>
            <a:r>
              <a:rPr lang="cs-CZ" dirty="0" smtClean="0">
                <a:solidFill>
                  <a:schemeClr val="tx1"/>
                </a:solidFill>
              </a:rPr>
              <a:t>HV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75856" y="1700808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844824"/>
            <a:ext cx="8208912" cy="4536504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MELBOURNE 1956</a:t>
            </a:r>
            <a:b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XVI.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C:\Documents and Settings\Asus\Local Settings\Temporary Internet Files\Content.IE5\BS4XNELC\MC90032695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bright="-10000" contrast="40000"/>
          </a:blip>
          <a:srcRect/>
          <a:stretch>
            <a:fillRect/>
          </a:stretch>
        </p:blipFill>
        <p:spPr bwMode="auto">
          <a:xfrm>
            <a:off x="1763688" y="1601416"/>
            <a:ext cx="5832648" cy="5067944"/>
          </a:xfrm>
          <a:prstGeom prst="rect">
            <a:avLst/>
          </a:prstGeom>
          <a:noFill/>
        </p:spPr>
      </p:pic>
      <p:sp>
        <p:nvSpPr>
          <p:cNvPr id="7" name="Vývojový diagram: spojka 6"/>
          <p:cNvSpPr/>
          <p:nvPr/>
        </p:nvSpPr>
        <p:spPr>
          <a:xfrm>
            <a:off x="6300192" y="5229200"/>
            <a:ext cx="144016" cy="144016"/>
          </a:xfrm>
          <a:prstGeom prst="flowChartConnector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96136" y="4797152"/>
            <a:ext cx="1170513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17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Melbourne</a:t>
            </a:r>
            <a:endParaRPr lang="cs-CZ" sz="17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37523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XVI. OLYMPIJSKÉ HRY</a:t>
            </a:r>
          </a:p>
          <a:p>
            <a:pPr algn="ctr"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AUSTRÁLIE</a:t>
            </a:r>
          </a:p>
          <a:p>
            <a:pPr algn="ctr"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MELBOURNE</a:t>
            </a:r>
          </a:p>
          <a:p>
            <a:pPr algn="ctr"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22.listopadu - 8.prosince 1956</a:t>
            </a:r>
          </a:p>
          <a:p>
            <a:pPr algn="ctr"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63 československých sportovců (12 žen)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0" name="Picture 2" descr="C:\Documents and Settings\Asus\Local Settings\Temporary Internet Files\Content.IE5\Q9IOEQ2A\MC900407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1955800" cy="1924050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DGYH1D8Z\MC9002026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772816"/>
            <a:ext cx="2340768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166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Tento rok se musel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Emil </a:t>
            </a:r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Zátopek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dirty="0" smtClean="0"/>
              <a:t>podrobit </a:t>
            </a:r>
          </a:p>
          <a:p>
            <a:pPr>
              <a:buNone/>
            </a:pPr>
            <a:r>
              <a:rPr lang="cs-CZ" dirty="0" smtClean="0"/>
              <a:t>operaci, běžel proto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„pouze“ </a:t>
            </a:r>
            <a:r>
              <a:rPr lang="cs-CZ" dirty="0" smtClean="0"/>
              <a:t>maratónský běh. </a:t>
            </a:r>
          </a:p>
          <a:p>
            <a:pPr>
              <a:buNone/>
            </a:pPr>
            <a:r>
              <a:rPr lang="cs-CZ" dirty="0" smtClean="0"/>
              <a:t>Dokončil jako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šestý.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V8FKSWI4\MC9002129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1841823" cy="3024336"/>
          </a:xfrm>
          <a:prstGeom prst="rect">
            <a:avLst/>
          </a:prstGeom>
          <a:noFill/>
        </p:spPr>
      </p:pic>
      <p:pic>
        <p:nvPicPr>
          <p:cNvPr id="7" name="Picture 2" descr="C:\Documents and Settings\Asus\Local Settings\Temporary Internet Files\Content.IE5\V8FKSWI4\MC9002129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84984"/>
            <a:ext cx="1841823" cy="3024336"/>
          </a:xfrm>
          <a:prstGeom prst="rect">
            <a:avLst/>
          </a:prstGeom>
          <a:noFill/>
        </p:spPr>
      </p:pic>
      <p:pic>
        <p:nvPicPr>
          <p:cNvPr id="8" name="Picture 2" descr="C:\Documents and Settings\Asus\Local Settings\Temporary Internet Files\Content.IE5\V8FKSWI4\MC9002129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284984"/>
            <a:ext cx="1841823" cy="3024336"/>
          </a:xfrm>
          <a:prstGeom prst="rect">
            <a:avLst/>
          </a:prstGeom>
          <a:noFill/>
        </p:spPr>
      </p:pic>
      <p:pic>
        <p:nvPicPr>
          <p:cNvPr id="9" name="Picture 2" descr="C:\Documents and Settings\Asus\Local Settings\Temporary Internet Files\Content.IE5\V8FKSWI4\MC9002129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284984"/>
            <a:ext cx="1841823" cy="3024336"/>
          </a:xfrm>
          <a:prstGeom prst="rect">
            <a:avLst/>
          </a:prstGeom>
          <a:noFill/>
        </p:spPr>
      </p:pic>
      <p:pic>
        <p:nvPicPr>
          <p:cNvPr id="10" name="Picture 2" descr="C:\Documents and Settings\Asus\Local Settings\Temporary Internet Files\Content.IE5\V8FKSWI4\MC9002129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356992"/>
            <a:ext cx="1841823" cy="302433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Jezdecké soutěže se uskutečnili ve švédském </a:t>
            </a:r>
          </a:p>
          <a:p>
            <a:pPr>
              <a:buNone/>
            </a:pPr>
            <a:r>
              <a:rPr lang="cs-CZ" dirty="0" smtClean="0"/>
              <a:t>Stockholmu 10. - 17. června 1956, protože podle </a:t>
            </a:r>
          </a:p>
          <a:p>
            <a:pPr>
              <a:buNone/>
            </a:pPr>
            <a:r>
              <a:rPr lang="cs-CZ" dirty="0" smtClean="0"/>
              <a:t>australských </a:t>
            </a:r>
            <a:r>
              <a:rPr lang="cs-CZ" dirty="0" smtClean="0"/>
              <a:t>předpisů </a:t>
            </a:r>
            <a:r>
              <a:rPr lang="cs-CZ" dirty="0" smtClean="0"/>
              <a:t>museli mít koně půlroční </a:t>
            </a:r>
          </a:p>
          <a:p>
            <a:pPr>
              <a:buNone/>
            </a:pPr>
            <a:r>
              <a:rPr lang="cs-CZ" dirty="0" smtClean="0"/>
              <a:t>karanténu.</a:t>
            </a:r>
            <a:endParaRPr lang="cs-CZ" dirty="0"/>
          </a:p>
        </p:txBody>
      </p:sp>
      <p:pic>
        <p:nvPicPr>
          <p:cNvPr id="4099" name="Picture 3" descr="C:\Documents and Settings\Asus\Local Settings\Temporary Internet Files\Content.IE5\4FUVSG80\MC900286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492896"/>
            <a:ext cx="1794967" cy="1320394"/>
          </a:xfrm>
          <a:prstGeom prst="rect">
            <a:avLst/>
          </a:prstGeom>
          <a:noFill/>
        </p:spPr>
      </p:pic>
      <p:pic>
        <p:nvPicPr>
          <p:cNvPr id="4100" name="Picture 4" descr="C:\Documents and Settings\Asus\Local Settings\Temporary Internet Files\Content.IE5\V8FKSWI4\MC9003328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068960"/>
            <a:ext cx="1827652" cy="2160240"/>
          </a:xfrm>
          <a:prstGeom prst="rect">
            <a:avLst/>
          </a:prstGeom>
          <a:noFill/>
        </p:spPr>
      </p:pic>
      <p:pic>
        <p:nvPicPr>
          <p:cNvPr id="4101" name="Picture 5" descr="C:\Documents and Settings\Asus\Local Settings\Temporary Internet Files\Content.IE5\JUZY2G1Z\MC900212977[1].wmf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6983760" y="4778433"/>
            <a:ext cx="2160240" cy="2079567"/>
          </a:xfrm>
          <a:prstGeom prst="rect">
            <a:avLst/>
          </a:prstGeom>
          <a:noFill/>
        </p:spPr>
      </p:pic>
      <p:pic>
        <p:nvPicPr>
          <p:cNvPr id="4103" name="Picture 7" descr="C:\Documents and Settings\Asus\Local Settings\Temporary Internet Files\Content.IE5\RZTX8FB4\MC9001555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013176"/>
            <a:ext cx="1826057" cy="1609344"/>
          </a:xfrm>
          <a:prstGeom prst="rect">
            <a:avLst/>
          </a:prstGeom>
          <a:noFill/>
        </p:spPr>
      </p:pic>
      <p:pic>
        <p:nvPicPr>
          <p:cNvPr id="4104" name="Picture 8" descr="C:\Documents and Settings\Asus\Local Settings\Temporary Internet Files\Content.IE5\BS4XNELC\MC9002302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2780928"/>
            <a:ext cx="2376264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STOCKHOLM 1956</a:t>
            </a:r>
            <a:b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</a:b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XVI.</a:t>
            </a:r>
            <a:endParaRPr lang="cs-CZ" dirty="0"/>
          </a:p>
        </p:txBody>
      </p:sp>
      <p:pic>
        <p:nvPicPr>
          <p:cNvPr id="7" name="Picture 2" descr="C:\Documents and Settings\Asus\Local Settings\Temporary Internet Files\Content.IE5\NOZEH7U3\MC900349459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lum bright="20000" contrast="40000"/>
          </a:blip>
          <a:srcRect/>
          <a:stretch>
            <a:fillRect/>
          </a:stretch>
        </p:blipFill>
        <p:spPr bwMode="auto">
          <a:xfrm>
            <a:off x="2843808" y="1556792"/>
            <a:ext cx="3456384" cy="5040560"/>
          </a:xfrm>
          <a:prstGeom prst="rect">
            <a:avLst/>
          </a:prstGeom>
          <a:noFill/>
        </p:spPr>
      </p:pic>
      <p:sp>
        <p:nvSpPr>
          <p:cNvPr id="8" name="Zástupný symbol pro obsah 6"/>
          <p:cNvSpPr>
            <a:spLocks noGrp="1"/>
          </p:cNvSpPr>
          <p:nvPr>
            <p:ph sz="half" idx="1"/>
          </p:nvPr>
        </p:nvSpPr>
        <p:spPr>
          <a:xfrm>
            <a:off x="5148064" y="5013176"/>
            <a:ext cx="1306488" cy="3886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7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Stockholm</a:t>
            </a:r>
            <a:endParaRPr lang="cs-CZ" sz="17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5004048" y="486916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4038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50 bodů</a:t>
            </a:r>
          </a:p>
          <a:p>
            <a:pPr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100 bodů</a:t>
            </a:r>
          </a:p>
          <a:p>
            <a:pPr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200 bodů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476672"/>
            <a:ext cx="4038600" cy="6192688"/>
          </a:xfrm>
        </p:spPr>
        <p:txBody>
          <a:bodyPr>
            <a:normAutofit/>
          </a:bodyPr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Který živočich je pro Austrálii nejznámější?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Název nejznámější švédské hudební skupiny.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Je nějaký rozdíl mezi podnebím ve Švédsku a Austrálii?</a:t>
            </a:r>
          </a:p>
        </p:txBody>
      </p:sp>
      <p:pic>
        <p:nvPicPr>
          <p:cNvPr id="1027" name="Picture 3" descr="C:\Documents and Settings\Asus\Local Settings\Temporary Internet Files\Content.IE5\38JPITWQ\MC9003379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844824"/>
            <a:ext cx="3174258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</a:t>
            </a:r>
            <a:r>
              <a:rPr lang="cs-CZ" b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čtrnáct úseků 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blíž.</a:t>
            </a:r>
            <a:endParaRPr lang="cs-CZ" dirty="0"/>
          </a:p>
        </p:txBody>
      </p:sp>
      <p:pic>
        <p:nvPicPr>
          <p:cNvPr id="7" name="Picture 8" descr="C:\Documents and Settings\Asus\Local Settings\Temporary Internet Files\Content.IE5\4FUVSG80\MC9002889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196752"/>
            <a:ext cx="3600400" cy="547260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170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OD ATÉN 1896 K LONÝNU 2012</vt:lpstr>
      <vt:lpstr>MELBOURNE 1956 XVI.</vt:lpstr>
      <vt:lpstr>Snímek 4</vt:lpstr>
      <vt:lpstr>Snímek 5</vt:lpstr>
      <vt:lpstr>Snímek 6</vt:lpstr>
      <vt:lpstr>STOCKHOLM 1956 XVI.</vt:lpstr>
      <vt:lpstr>Snímek 8</vt:lpstr>
      <vt:lpstr>Náš CÍL už je o čtrnáct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11</cp:revision>
  <dcterms:created xsi:type="dcterms:W3CDTF">2012-01-15T13:49:29Z</dcterms:created>
  <dcterms:modified xsi:type="dcterms:W3CDTF">2014-08-20T17:42:50Z</dcterms:modified>
</cp:coreProperties>
</file>