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96CC6-92E0-40C2-A429-AD38EBBFF2C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567A4-92DA-4E54-A330-D2723169E3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708920"/>
            <a:ext cx="8208912" cy="3168352"/>
          </a:xfrm>
          <a:ln>
            <a:solidFill>
              <a:srgbClr val="92D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VZTAHŮ_15 OH ŘÍM 1960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ŘÍM 1960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75856" y="1772816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ATHÉN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772816"/>
            <a:ext cx="8136904" cy="4752527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ŘÍM 1960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XVII.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sus\Local Settings\Temporary Internet Files\Content.IE5\DGYH1D8Z\MC90034944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3816424" cy="5112568"/>
          </a:xfrm>
          <a:prstGeom prst="rect">
            <a:avLst/>
          </a:prstGeom>
          <a:noFill/>
        </p:spPr>
      </p:pic>
      <p:sp>
        <p:nvSpPr>
          <p:cNvPr id="6" name="Vývojový diagram: spojka 5"/>
          <p:cNvSpPr/>
          <p:nvPr/>
        </p:nvSpPr>
        <p:spPr>
          <a:xfrm>
            <a:off x="4716016" y="3861048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60032" y="3861048"/>
            <a:ext cx="527709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700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Řím</a:t>
            </a:r>
            <a:endParaRPr lang="cs-CZ" sz="1700" dirty="0">
              <a:ln>
                <a:solidFill>
                  <a:srgbClr val="C00000"/>
                </a:solidFill>
              </a:ln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XVII. OLYMPIJSKÉ HRY</a:t>
            </a:r>
          </a:p>
          <a:p>
            <a:pPr algn="ctr">
              <a:buNone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ITÁLIE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ŘÍM</a:t>
            </a:r>
          </a:p>
          <a:p>
            <a:pPr algn="ctr">
              <a:buNone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25.srpna - 11.září 1960</a:t>
            </a:r>
          </a:p>
          <a:p>
            <a:pPr algn="ctr">
              <a:buNone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117 československých sportovců (17 žen)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Asus\Local Settings\Temporary Internet Files\Content.IE5\HES92NKF\MC900015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024336" cy="2232248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UZ21FW96\MC9000188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356992"/>
            <a:ext cx="2016224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Znovu ožívá heslo olympijských her: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Citius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altius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fortius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!“</a:t>
            </a:r>
            <a:endParaRPr lang="cs-CZ" dirty="0">
              <a:ln w="18000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</a:endParaRPr>
          </a:p>
        </p:txBody>
      </p:sp>
      <p:pic>
        <p:nvPicPr>
          <p:cNvPr id="3074" name="Picture 2" descr="C:\Documents and Settings\Asus\Local Settings\Temporary Internet Files\Content.IE5\BDKS70X9\MC900195204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4427984" y="2492896"/>
            <a:ext cx="4176464" cy="2880320"/>
          </a:xfrm>
          <a:prstGeom prst="rect">
            <a:avLst/>
          </a:prstGeom>
          <a:noFill/>
        </p:spPr>
      </p:pic>
      <p:pic>
        <p:nvPicPr>
          <p:cNvPr id="3075" name="Picture 3" descr="C:\Documents and Settings\Asus\Local Settings\Temporary Internet Files\Content.IE5\ZPYO80XE\MC900195230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1043608" y="2852936"/>
            <a:ext cx="2808312" cy="338437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Naše gymnastka 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Eva Bosáková </a:t>
            </a:r>
            <a:r>
              <a:rPr lang="cs-CZ" dirty="0" smtClean="0"/>
              <a:t>v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bojovala zlatou </a:t>
            </a:r>
          </a:p>
          <a:p>
            <a:pPr>
              <a:buNone/>
            </a:pPr>
            <a:r>
              <a:rPr lang="cs-CZ" dirty="0" smtClean="0"/>
              <a:t>medaili ve cvičení na kladině. V této disciplíně </a:t>
            </a:r>
          </a:p>
          <a:p>
            <a:pPr>
              <a:buNone/>
            </a:pPr>
            <a:r>
              <a:rPr lang="cs-CZ" dirty="0" smtClean="0"/>
              <a:t>B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la i 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mistryní 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světa.</a:t>
            </a:r>
            <a:endParaRPr lang="cs-CZ" dirty="0">
              <a:ln w="18000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</a:endParaRPr>
          </a:p>
        </p:txBody>
      </p:sp>
      <p:pic>
        <p:nvPicPr>
          <p:cNvPr id="4098" name="Picture 2" descr="C:\Documents and Settings\Asus\Local Settings\Temporary Internet Files\Content.IE5\BS4XNELC\MC9002820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52936"/>
            <a:ext cx="2304256" cy="3600400"/>
          </a:xfrm>
          <a:prstGeom prst="rect">
            <a:avLst/>
          </a:prstGeom>
          <a:noFill/>
        </p:spPr>
      </p:pic>
      <p:pic>
        <p:nvPicPr>
          <p:cNvPr id="4099" name="Picture 3" descr="C:\Documents and Settings\Asus\Local Settings\Temporary Internet Files\Content.IE5\NOZEH7U3\MC900285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708920"/>
            <a:ext cx="2353194" cy="3672408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4FUVSG80\MC9002820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988840"/>
            <a:ext cx="2592288" cy="1512168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Q9IOEQ2A\MC9002859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501008"/>
            <a:ext cx="2306334" cy="309842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Dana </a:t>
            </a:r>
            <a:r>
              <a:rPr lang="cs-CZ" b="1" dirty="0" err="1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Zátopková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dirty="0" smtClean="0"/>
              <a:t>b</a:t>
            </a: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la „stříbrná“ v hodu </a:t>
            </a:r>
          </a:p>
          <a:p>
            <a:pPr>
              <a:buNone/>
            </a:pPr>
            <a:r>
              <a:rPr lang="cs-CZ" dirty="0" smtClean="0"/>
              <a:t>oštěpem.</a:t>
            </a:r>
            <a:endParaRPr lang="cs-CZ" dirty="0"/>
          </a:p>
        </p:txBody>
      </p:sp>
      <p:pic>
        <p:nvPicPr>
          <p:cNvPr id="5122" name="Picture 2" descr="C:\Documents and Settings\Asus\Local Settings\Temporary Internet Files\Content.IE5\DGYH1D8Z\MC900282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916832"/>
            <a:ext cx="2592287" cy="4536503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583264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50 bodů</a:t>
            </a:r>
          </a:p>
          <a:p>
            <a:endParaRPr lang="cs-CZ" b="1" dirty="0" smtClean="0">
              <a:ln w="18000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 bodů</a:t>
            </a:r>
          </a:p>
          <a:p>
            <a:pPr>
              <a:buNone/>
            </a:pPr>
            <a:endParaRPr lang="cs-CZ" b="1" dirty="0" smtClean="0">
              <a:ln w="18000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 bodů</a:t>
            </a:r>
            <a:endParaRPr lang="cs-CZ" b="1" dirty="0">
              <a:ln w="18000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2411760" y="548680"/>
            <a:ext cx="4038600" cy="5688632"/>
          </a:xfrm>
        </p:spPr>
        <p:txBody>
          <a:bodyPr/>
          <a:lstStyle/>
          <a:p>
            <a:pPr marL="514350" indent="-514350">
              <a:buFont typeface="Calibri" pitchFamily="34" charset="0"/>
              <a:buChar char="?"/>
            </a:pPr>
            <a:r>
              <a:rPr lang="cs-CZ" dirty="0" smtClean="0"/>
              <a:t>Jaké je známé italské jídlo? </a:t>
            </a:r>
          </a:p>
          <a:p>
            <a:pPr marL="514350" indent="-514350">
              <a:buFont typeface="Calibri" pitchFamily="34" charset="0"/>
              <a:buChar char="?"/>
            </a:pPr>
            <a:r>
              <a:rPr lang="cs-CZ" dirty="0" smtClean="0"/>
              <a:t>Je Itálie přímořský stát? </a:t>
            </a:r>
          </a:p>
          <a:p>
            <a:pPr marL="514350" indent="-514350">
              <a:buFont typeface="Calibri" pitchFamily="34" charset="0"/>
              <a:buChar char="?"/>
            </a:pPr>
            <a:r>
              <a:rPr lang="cs-CZ" dirty="0" smtClean="0"/>
              <a:t>Co znamená heslo:“</a:t>
            </a:r>
            <a:r>
              <a:rPr lang="cs-CZ" dirty="0" err="1" smtClean="0"/>
              <a:t>Citius</a:t>
            </a:r>
            <a:r>
              <a:rPr lang="cs-CZ" dirty="0" smtClean="0"/>
              <a:t>, </a:t>
            </a:r>
            <a:r>
              <a:rPr lang="cs-CZ" dirty="0" err="1" smtClean="0"/>
              <a:t>altius</a:t>
            </a:r>
            <a:r>
              <a:rPr lang="cs-CZ" dirty="0" smtClean="0"/>
              <a:t>, </a:t>
            </a:r>
            <a:r>
              <a:rPr lang="cs-CZ" dirty="0" err="1" smtClean="0"/>
              <a:t>fortius</a:t>
            </a:r>
            <a:r>
              <a:rPr lang="cs-CZ" dirty="0" smtClean="0"/>
              <a:t>!“</a:t>
            </a:r>
          </a:p>
          <a:p>
            <a:endParaRPr lang="cs-CZ" dirty="0"/>
          </a:p>
        </p:txBody>
      </p:sp>
      <p:pic>
        <p:nvPicPr>
          <p:cNvPr id="6146" name="Picture 2" descr="C:\Documents and Settings\Asus\Local Settings\Temporary Internet Files\Content.IE5\RDMR96LJ\MC900198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573016"/>
            <a:ext cx="3971453" cy="2720566"/>
          </a:xfrm>
          <a:prstGeom prst="rect">
            <a:avLst/>
          </a:prstGeom>
          <a:noFill/>
        </p:spPr>
      </p:pic>
      <p:pic>
        <p:nvPicPr>
          <p:cNvPr id="6147" name="Picture 3" descr="C:\Documents and Settings\Asus\Local Settings\Temporary Internet Files\Content.IE5\BDKS70X9\MC9004133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365104"/>
            <a:ext cx="3744416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</a:t>
            </a:r>
            <a:r>
              <a:rPr lang="cs-CZ" b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patnáct úseků 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blíž.</a:t>
            </a:r>
            <a:endParaRPr lang="cs-CZ" dirty="0"/>
          </a:p>
        </p:txBody>
      </p:sp>
      <p:pic>
        <p:nvPicPr>
          <p:cNvPr id="4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68760"/>
            <a:ext cx="3960440" cy="54006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146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OD ATHÉN 1896 K LONDÝNU 2012</vt:lpstr>
      <vt:lpstr>ŘÍM 1960 XVII.</vt:lpstr>
      <vt:lpstr>Snímek 4</vt:lpstr>
      <vt:lpstr>Snímek 5</vt:lpstr>
      <vt:lpstr>Snímek 6</vt:lpstr>
      <vt:lpstr>Snímek 7</vt:lpstr>
      <vt:lpstr>Snímek 8</vt:lpstr>
      <vt:lpstr>Náš CÍL už je o patnáct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11</cp:revision>
  <dcterms:created xsi:type="dcterms:W3CDTF">2012-01-15T13:57:05Z</dcterms:created>
  <dcterms:modified xsi:type="dcterms:W3CDTF">2014-08-20T17:39:18Z</dcterms:modified>
</cp:coreProperties>
</file>