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43C9F-B57F-435A-8C2A-13DF6C6807C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9EDCC-1F02-49E5-BB03-86E692B42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A20FD-45D9-490A-8547-6F0DB33CC55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3C497-E65D-4B74-BAC7-31D8E99B65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D495E-5479-411F-8055-162BE46E37F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D96E-A8E2-4C25-97BC-5D16C1F1A6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0342A-FA14-4F42-9A83-6D8F2F73FAAF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4BAE9-0C00-4354-AF4A-161B16738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4847ED-87E9-4517-8215-0AC6AC277E06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8D9AE-C85B-4D6A-B7F2-5D29630DE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2F980-3C11-4279-A6B9-D69DA403B56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50AB5A-B175-4C0E-95A7-63079AF18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D002F-084F-4813-8C85-AF5A92413CE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4CD4D-17F8-4A02-BF2B-EEF3549CA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628F1-FBA6-4824-ABE1-7E02C2CAF82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5EDEE-6374-44F9-A7D5-E93559AAAB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0CA51-3130-4F39-B8E1-DB322145624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8D9F9-B096-4866-AD10-EFF12E6F6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15B66-5692-4020-9F6C-1BFD9ED3B01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6FB81-E50E-4A85-9C04-65FB385E64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CC80D-0133-4411-81B7-2B1FE9A4665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23C4B-F41F-47B8-8A2D-C7DCA6AC5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EEB9A-6640-4E55-8811-A5E2B0FE50A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F1EE37-4704-4D92-BE86-A848E2BF96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188" y="2565400"/>
            <a:ext cx="8064500" cy="3073400"/>
          </a:xfr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Název školy: </a:t>
            </a:r>
            <a:r>
              <a:rPr lang="cs-CZ" sz="2000" smtClean="0">
                <a:solidFill>
                  <a:schemeClr val="tx1"/>
                </a:solidFill>
              </a:rPr>
              <a:t>ZŠ Pardubice - Spořilov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Autor:</a:t>
            </a:r>
            <a:r>
              <a:rPr lang="cs-CZ" sz="2000" smtClean="0">
                <a:solidFill>
                  <a:schemeClr val="tx1"/>
                </a:solidFill>
              </a:rPr>
              <a:t> Renáta Pasovská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Název: </a:t>
            </a:r>
            <a:r>
              <a:rPr lang="cs-CZ" sz="2000" smtClean="0">
                <a:solidFill>
                  <a:schemeClr val="tx1"/>
                </a:solidFill>
              </a:rPr>
              <a:t>VY_32_INOVACE_VYUŽITÍ MEZIPŘEDMĚTOVÝCH VZTAHŮ_16 OH TOKIO 1964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Téma: </a:t>
            </a:r>
            <a:r>
              <a:rPr lang="cs-CZ" sz="2000" smtClean="0">
                <a:solidFill>
                  <a:schemeClr val="tx1"/>
                </a:solidFill>
              </a:rPr>
              <a:t>TOKIO 1964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Číslo projektu: </a:t>
            </a:r>
            <a:r>
              <a:rPr lang="cs-CZ" sz="2000" smtClean="0">
                <a:solidFill>
                  <a:schemeClr val="tx1"/>
                </a:solidFill>
              </a:rPr>
              <a:t>CZ.1.07/1.4.00/21.2349</a:t>
            </a:r>
            <a:endParaRPr lang="cs-CZ" sz="2000" b="1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20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Anotace: </a:t>
            </a:r>
            <a:r>
              <a:rPr lang="cs-CZ" sz="2000" smtClean="0">
                <a:solidFill>
                  <a:schemeClr val="tx1"/>
                </a:solidFill>
              </a:rPr>
              <a:t>Tato prezentace je určena pro žáky 4. ročníku ZŠ – Mezipředmětové vztahy VL, ČJ, TV</a:t>
            </a:r>
          </a:p>
          <a:p>
            <a:pPr algn="l">
              <a:lnSpc>
                <a:spcPct val="80000"/>
              </a:lnSpc>
            </a:pPr>
            <a:r>
              <a:rPr lang="cs-CZ" sz="2000" b="1" smtClean="0">
                <a:solidFill>
                  <a:schemeClr val="tx1"/>
                </a:solidFill>
              </a:rPr>
              <a:t>Obrázky</a:t>
            </a:r>
            <a:r>
              <a:rPr lang="cs-CZ" sz="2000" smtClean="0">
                <a:solidFill>
                  <a:schemeClr val="tx1"/>
                </a:solidFill>
              </a:rPr>
              <a:t>: www.office.microsoft.com</a:t>
            </a:r>
          </a:p>
          <a:p>
            <a:pPr>
              <a:lnSpc>
                <a:spcPct val="80000"/>
              </a:lnSpc>
            </a:pPr>
            <a:endParaRPr lang="cs-CZ" sz="2000" smtClean="0">
              <a:solidFill>
                <a:srgbClr val="898989"/>
              </a:solidFill>
            </a:endParaRPr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3203575" y="1700213"/>
            <a:ext cx="2738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prstTxWarp prst="textWave2">
              <a:avLst/>
            </a:prstTxWarp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 ATÉN 1896 K LONDÝNU 2012</a:t>
            </a:r>
            <a:endParaRPr lang="cs-CZ" b="1" dirty="0">
              <a:ln w="18000">
                <a:solidFill>
                  <a:schemeClr val="tx1"/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4338" name="Zástupný symbol pro obsah 7" descr="800px-Olympic_Rings_svg1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844675"/>
            <a:ext cx="8207375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TOKIO 1964</a:t>
            </a:r>
            <a:b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XVIII.</a:t>
            </a:r>
            <a:endParaRPr lang="cs-CZ" dirty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sus\Local Settings\Temporary Internet Files\Content.IE5\Q9IOEQ2A\MC90036447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lum contrast="30000"/>
          </a:blip>
          <a:srcRect/>
          <a:stretch>
            <a:fillRect/>
          </a:stretch>
        </p:blipFill>
        <p:spPr>
          <a:xfrm>
            <a:off x="2915816" y="1700808"/>
            <a:ext cx="3528392" cy="4752527"/>
          </a:xfrm>
        </p:spPr>
      </p:pic>
      <p:sp>
        <p:nvSpPr>
          <p:cNvPr id="7" name="Vývojový diagram: spojka 6"/>
          <p:cNvSpPr/>
          <p:nvPr/>
        </p:nvSpPr>
        <p:spPr>
          <a:xfrm flipH="1" flipV="1">
            <a:off x="5364163" y="4437063"/>
            <a:ext cx="144462" cy="144462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60032" y="4149080"/>
            <a:ext cx="651012" cy="3539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700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+mn-lt"/>
                <a:cs typeface="+mn-cs"/>
              </a:rPr>
              <a:t>Tokio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XVIII. OLYMPIJSKÉ HRY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JAPONSKO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TOKIO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10. - 24.října 1964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105 československých sportovců (9 žen)</a:t>
            </a:r>
            <a:endParaRPr lang="cs-CZ" dirty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16386" name="Picture 2" descr="C:\Documents and Settings\Asus\Local Settings\Temporary Internet Files\Content.IE5\BDKS70X9\MC9000159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412875"/>
            <a:ext cx="2879725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 descr="C:\Documents and Settings\Asus\Local Settings\Temporary Internet Files\Content.IE5\RDMR96LJ\MC9000010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125" y="3068638"/>
            <a:ext cx="2160588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Poprvé</a:t>
            </a:r>
            <a:r>
              <a:rPr lang="cs-CZ" dirty="0" smtClean="0"/>
              <a:t> se OH konají 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na asijském kontinentu.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Olympijský oheň přinesl devatenáctiletý student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Jošinoro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dirty="0" err="1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Sakai</a:t>
            </a:r>
            <a:r>
              <a:rPr lang="cs-CZ" dirty="0" smtClean="0"/>
              <a:t>. 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Jeho otec zahynul při svržení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atomové bomby na Hirošimu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. </a:t>
            </a:r>
            <a:r>
              <a:rPr lang="cs-CZ" dirty="0" smtClean="0"/>
              <a:t>On </a:t>
            </a:r>
            <a:r>
              <a:rPr lang="cs-CZ" dirty="0" smtClean="0"/>
              <a:t>se narodil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právě 6.srpna 1945 v porodnici vzdálené několik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Kilometrů, zachránili </a:t>
            </a:r>
            <a:r>
              <a:rPr lang="cs-CZ" dirty="0" smtClean="0"/>
              <a:t>miminko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 maminku.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JUZY2G1Z\MC9002900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125" y="4221163"/>
            <a:ext cx="1350963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6064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Nádherné skloubení pradávných japonských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tradic a kultury s nejmodernější architekturou.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 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div světa </a:t>
            </a:r>
            <a:r>
              <a:rPr lang="cs-CZ" dirty="0" smtClean="0"/>
              <a:t>považován 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plavecký stadion</a:t>
            </a:r>
            <a:r>
              <a:rPr lang="cs-CZ" dirty="0" smtClean="0"/>
              <a:t>. Má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největší zavěšenou střechu na světě.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Architektem b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_</a:t>
            </a:r>
            <a:r>
              <a:rPr lang="cs-CZ" dirty="0" smtClean="0"/>
              <a:t>l </a:t>
            </a:r>
            <a:r>
              <a:rPr lang="cs-CZ" dirty="0" err="1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Kenzu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Tanga </a:t>
            </a:r>
            <a:r>
              <a:rPr lang="cs-CZ" dirty="0" smtClean="0"/>
              <a:t>a 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dostal olympijský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diplom.</a:t>
            </a:r>
            <a:endParaRPr lang="cs-CZ" dirty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Asus\Local Settings\Temporary Internet Files\Content.IE5\RDMR96LJ\MC9002003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25" y="3068638"/>
            <a:ext cx="2527300" cy="176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83264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Zajímavost: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 maratónském běhu v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_</a:t>
            </a:r>
            <a:r>
              <a:rPr lang="cs-CZ" dirty="0" err="1" smtClean="0"/>
              <a:t>tězí</a:t>
            </a:r>
            <a:r>
              <a:rPr lang="cs-CZ" dirty="0" smtClean="0"/>
              <a:t> stejně jako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před čtyřmi lety běžec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 Etiopie </a:t>
            </a:r>
            <a:r>
              <a:rPr lang="cs-CZ" dirty="0" err="1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Abebe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dirty="0" err="1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Bikilov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. </a:t>
            </a:r>
            <a:endParaRPr lang="cs-CZ" dirty="0" smtClean="0">
              <a:ln w="10160">
                <a:solidFill>
                  <a:srgbClr val="FF0000"/>
                </a:solidFill>
                <a:prstDash val="solid"/>
              </a:ln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 Římě běžel bos. V Tokiu již obutý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 opět v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_</a:t>
            </a:r>
            <a:r>
              <a:rPr lang="cs-CZ" dirty="0" err="1" smtClean="0"/>
              <a:t>těz</a:t>
            </a:r>
            <a:r>
              <a:rPr lang="cs-CZ" dirty="0" smtClean="0"/>
              <a:t>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 časem </a:t>
            </a:r>
            <a:r>
              <a:rPr lang="cs-CZ" dirty="0" smtClean="0"/>
              <a:t>2 : 12 : 11,2 hodiny.</a:t>
            </a:r>
            <a:endParaRPr lang="cs-CZ" dirty="0"/>
          </a:p>
        </p:txBody>
      </p:sp>
      <p:pic>
        <p:nvPicPr>
          <p:cNvPr id="19458" name="Picture 2" descr="C:\Documents and Settings\Asus\Local Settings\Temporary Internet Files\Content.IE5\Q9IOEQ2A\MC9004160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4365625"/>
            <a:ext cx="1854200" cy="2090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 descr="C:\Documents and Settings\Asus\Local Settings\Temporary Internet Files\Content.IE5\Q9IOEQ2A\MC9004160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9563" y="2276475"/>
            <a:ext cx="185420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C:\Documents and Settings\Asus\Local Settings\Temporary Internet Files\Content.IE5\Q9IOEQ2A\MC9004160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188913"/>
            <a:ext cx="185420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Když </a:t>
            </a:r>
            <a:r>
              <a:rPr lang="cs-CZ" dirty="0" err="1" smtClean="0"/>
              <a:t>cv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_</a:t>
            </a:r>
            <a:r>
              <a:rPr lang="cs-CZ" dirty="0" smtClean="0"/>
              <a:t>čila naše gymnastka 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VĚRA ČÁSLAVSKÁ</a:t>
            </a:r>
            <a:r>
              <a:rPr lang="cs-CZ" dirty="0" smtClean="0"/>
              <a:t>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olympijský stadion úplně ztichnul. Z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_</a:t>
            </a:r>
            <a:r>
              <a:rPr lang="cs-CZ" dirty="0" smtClean="0"/>
              <a:t>skala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absolutní v</a:t>
            </a: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_</a:t>
            </a:r>
            <a:r>
              <a:rPr lang="cs-CZ" dirty="0" err="1" smtClean="0"/>
              <a:t>tězství</a:t>
            </a:r>
            <a:r>
              <a:rPr lang="cs-CZ" dirty="0" smtClean="0"/>
              <a:t> v osmiboji.</a:t>
            </a:r>
            <a:endParaRPr lang="cs-CZ" dirty="0"/>
          </a:p>
        </p:txBody>
      </p:sp>
      <p:pic>
        <p:nvPicPr>
          <p:cNvPr id="20482" name="Picture 3" descr="C:\Documents and Settings\Asus\Local Settings\Temporary Internet Files\Content.IE5\WWCJN1CN\MC9004281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2276475"/>
            <a:ext cx="2732087" cy="261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7" descr="C:\Documents and Settings\Asus\Local Settings\Temporary Internet Files\Content.IE5\TI8ER0JX\MC9002954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636838"/>
            <a:ext cx="3616325" cy="239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8" descr="C:\Documents and Settings\Asus\Local Settings\Temporary Internet Files\Content.IE5\V8FKSWI4\MC9003187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638" y="3141663"/>
            <a:ext cx="1781175" cy="333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4038600" cy="568863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50 bodů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100 bodů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n w="10160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200 bodů</a:t>
            </a:r>
            <a:endParaRPr lang="cs-CZ" dirty="0">
              <a:ln w="10160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915816" y="692696"/>
            <a:ext cx="4038600" cy="583264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r>
              <a:rPr lang="cs-CZ" dirty="0" smtClean="0"/>
              <a:t>Jak se také jinak Japonsko </a:t>
            </a:r>
            <a:r>
              <a:rPr lang="cs-CZ" dirty="0" err="1" smtClean="0"/>
              <a:t>naz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vá</a:t>
            </a:r>
            <a:r>
              <a:rPr lang="cs-CZ" dirty="0" smtClean="0"/>
              <a:t>? Země v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err="1" smtClean="0"/>
              <a:t>cházejícího</a:t>
            </a:r>
            <a:r>
              <a:rPr lang="cs-CZ" dirty="0" smtClean="0"/>
              <a:t> ___________. </a:t>
            </a:r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r>
              <a:rPr lang="cs-CZ" dirty="0" smtClean="0"/>
              <a:t>Na které druhé japonské město b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</a:t>
            </a:r>
            <a:r>
              <a:rPr lang="cs-CZ" dirty="0" smtClean="0"/>
              <a:t>la svržena atomová bomba? </a:t>
            </a:r>
          </a:p>
          <a:p>
            <a:pPr fontAlgn="auto">
              <a:spcAft>
                <a:spcPts val="0"/>
              </a:spcAft>
              <a:buFont typeface="Calibri" pitchFamily="34" charset="0"/>
              <a:buChar char="?"/>
              <a:defRPr/>
            </a:pPr>
            <a:r>
              <a:rPr lang="cs-CZ" dirty="0" smtClean="0"/>
              <a:t>Zkus zjistit , jaký je současný nejlepší čas v maratónském běhu.</a:t>
            </a:r>
            <a:endParaRPr lang="cs-CZ" dirty="0"/>
          </a:p>
        </p:txBody>
      </p:sp>
      <p:pic>
        <p:nvPicPr>
          <p:cNvPr id="7173" name="Picture 5" descr="C:\Documents and Settings\Asus\Local Settings\Temporary Internet Files\Content.IE5\38JPITWQ\MC9003515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025" y="2349500"/>
            <a:ext cx="1577975" cy="316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prstTxWarp prst="textWave2">
              <a:avLst/>
            </a:prstTxWarp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Náš </a:t>
            </a:r>
            <a:r>
              <a:rPr lang="cs-CZ" b="1" dirty="0" smtClean="0">
                <a:ln w="18000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b="1" dirty="0" smtClean="0">
                <a:ln w="18000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už je </a:t>
            </a:r>
            <a:r>
              <a:rPr lang="cs-CZ" b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 šestnáct úseků </a:t>
            </a:r>
            <a:r>
              <a:rPr lang="cs-CZ" b="1" dirty="0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blíž.</a:t>
            </a:r>
            <a:endParaRPr lang="cs-CZ" dirty="0"/>
          </a:p>
        </p:txBody>
      </p:sp>
      <p:pic>
        <p:nvPicPr>
          <p:cNvPr id="22530" name="Picture 8" descr="C:\Documents and Settings\Asus\Local Settings\Temporary Internet Files\Content.IE5\4FUVSG80\MC90028899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771775" y="1196975"/>
            <a:ext cx="3168650" cy="5400675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262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OD ATÉN 1896 K LONDÝNU 2012</vt:lpstr>
      <vt:lpstr>TOKIO 1964 XVIII.</vt:lpstr>
      <vt:lpstr>Snímek 4</vt:lpstr>
      <vt:lpstr>Snímek 5</vt:lpstr>
      <vt:lpstr>Snímek 6</vt:lpstr>
      <vt:lpstr>Snímek 7</vt:lpstr>
      <vt:lpstr>Snímek 8</vt:lpstr>
      <vt:lpstr>Snímek 9</vt:lpstr>
      <vt:lpstr>Náš CÍL už je o šestnáct úseků blíž.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18</cp:revision>
  <dcterms:created xsi:type="dcterms:W3CDTF">2012-01-15T14:03:29Z</dcterms:created>
  <dcterms:modified xsi:type="dcterms:W3CDTF">2014-08-20T17:36:02Z</dcterms:modified>
</cp:coreProperties>
</file>