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606F0-9A6D-4283-9C68-20BA89BCE01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0D595-0BBD-48A7-A5BA-4D0520501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D8630-152C-41D7-A0F8-98FC3FD33BE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B2876-E62A-4F90-8B66-1418C7996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B5A7E-6D45-4931-A5E2-56125A209F6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7204-0FAC-4228-A235-1DC7B900D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89FAE-F5FF-4C72-BDA7-F61C17A43CC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61999-C144-4380-BFCF-E812A7A8F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30C88-AD4D-4696-9E95-C4E4C79F53A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28091-6863-42CF-8F1E-F10D54C69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193FC-A337-495E-875E-C7838426358A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D66BE-2D9C-42EE-8C0C-377FDB0E0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423D5-9469-4995-A3BC-24F0C9631D2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8769A-031C-48E1-A2E5-EE6682C13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B3F86-CDBC-4493-9D2F-F1F6B91C990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72958-9DFD-42CB-BE5C-12132E0C46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85487-7AE6-4275-8D1C-0B8D94B512D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B1FB4-4013-4A9B-A37F-B37B8C31B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7F06F-AFD0-43B2-A2BF-CFF4AA40441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D2BF3-5EBC-4412-8CB5-7B72780D4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D89F6-B935-4E99-8A01-BD5C8711EF1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54585-C9EF-424A-B031-3F32A1996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FE9C78-BE59-4C0F-A1B6-A0768C7F094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198669-F1C1-4FEE-9F00-77181C4BB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2852738"/>
            <a:ext cx="8207375" cy="3024187"/>
          </a:xfrm>
          <a:ln>
            <a:solidFill>
              <a:srgbClr val="FFFF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Název školy: </a:t>
            </a:r>
            <a:r>
              <a:rPr lang="cs-CZ" sz="1800" smtClean="0">
                <a:solidFill>
                  <a:schemeClr val="tx1"/>
                </a:solidFill>
              </a:rPr>
              <a:t>ZŠ Pardubice - Spořilov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Autor:</a:t>
            </a:r>
            <a:r>
              <a:rPr lang="cs-CZ" sz="1800" smtClean="0">
                <a:solidFill>
                  <a:schemeClr val="tx1"/>
                </a:solidFill>
              </a:rPr>
              <a:t> Renáta Pasovská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Název:</a:t>
            </a:r>
            <a:r>
              <a:rPr lang="cs-CZ" sz="1800" smtClean="0">
                <a:solidFill>
                  <a:schemeClr val="tx1"/>
                </a:solidFill>
              </a:rPr>
              <a:t>VY_32_INOVACE_VYUŽITÍ MEZIPŘEDMĚTOVÝCH VZTAHŮ_19 OH MONTREAL 1976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Téma: </a:t>
            </a:r>
            <a:r>
              <a:rPr lang="cs-CZ" sz="1800" smtClean="0">
                <a:solidFill>
                  <a:schemeClr val="tx1"/>
                </a:solidFill>
              </a:rPr>
              <a:t>MONTREAL 1976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Číslo projektu: </a:t>
            </a:r>
            <a:r>
              <a:rPr lang="cs-CZ" sz="1800" smtClean="0">
                <a:solidFill>
                  <a:schemeClr val="tx1"/>
                </a:solidFill>
              </a:rPr>
              <a:t>CZ.1.07/1.4.00/21.2349</a:t>
            </a:r>
            <a:endParaRPr lang="cs-CZ" sz="18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Anotace: </a:t>
            </a:r>
            <a:r>
              <a:rPr lang="cs-CZ" sz="1800" smtClean="0">
                <a:solidFill>
                  <a:schemeClr val="tx1"/>
                </a:solidFill>
              </a:rPr>
              <a:t>Tato prezentace je určena pro žáky 4. ročníku ZŠ – Mezipředmětové vztahy VL, ČJ, TV</a:t>
            </a:r>
            <a:endParaRPr lang="cs-CZ" sz="1800" smtClean="0">
              <a:solidFill>
                <a:schemeClr val="tx1"/>
              </a:solidFill>
              <a:latin typeface="Arial" charset="0"/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  <a:latin typeface="Arial" charset="0"/>
              </a:rPr>
              <a:t>Obrázky</a:t>
            </a: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: www.office.microsoft.com</a:t>
            </a:r>
          </a:p>
          <a:p>
            <a:pPr>
              <a:lnSpc>
                <a:spcPct val="80000"/>
              </a:lnSpc>
            </a:pPr>
            <a:endParaRPr lang="cs-CZ" sz="1800" smtClean="0">
              <a:solidFill>
                <a:srgbClr val="898989"/>
              </a:solidFill>
            </a:endParaRPr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3276600" y="1700213"/>
            <a:ext cx="2738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4338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700213"/>
            <a:ext cx="8064500" cy="4897437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MONTREAL 1976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XVIII.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sus\Local Settings\Temporary Internet Files\Content.IE5\ZPYO80XE\MC90032695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1043608" y="1412776"/>
            <a:ext cx="7200800" cy="5256584"/>
          </a:xfrm>
          <a:prstGeom prst="rect">
            <a:avLst/>
          </a:prstGeom>
          <a:noFill/>
        </p:spPr>
      </p:pic>
      <p:sp>
        <p:nvSpPr>
          <p:cNvPr id="10" name="Vývojový diagram: spojka 9"/>
          <p:cNvSpPr/>
          <p:nvPr/>
        </p:nvSpPr>
        <p:spPr>
          <a:xfrm>
            <a:off x="6443663" y="5516563"/>
            <a:ext cx="144462" cy="14446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08104" y="5157192"/>
            <a:ext cx="1006879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7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+mn-lt"/>
                <a:cs typeface="+mn-cs"/>
              </a:rPr>
              <a:t>Montreal</a:t>
            </a:r>
            <a:endParaRPr lang="cs-CZ" sz="17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XVIII. OLYMPIJSKÉ HRY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KANADA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MONTREAL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17.července - 1.srpna 1976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163 československých sportovců (38 žen)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6386" name="Picture 2" descr="C:\Documents and Settings\Asus\Local Settings\Temporary Internet Files\Content.IE5\Q9IOEQ2A\MC9000159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196975"/>
            <a:ext cx="302577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Documents and Settings\Asus\Local Settings\Temporary Internet Files\Content.IE5\38JPITWQ\MC9004046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2133600"/>
            <a:ext cx="2157412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Zajímavost: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Při slavnostním zahájení b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v_puštěno 8O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holubů</a:t>
            </a:r>
            <a:r>
              <a:rPr lang="cs-CZ" dirty="0" smtClean="0"/>
              <a:t>. </a:t>
            </a:r>
            <a:r>
              <a:rPr lang="cs-CZ" dirty="0" err="1" smtClean="0"/>
              <a:t>Upl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nulo právě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80 let od roku 1896 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tedy OH v Aténách.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741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3860800"/>
            <a:ext cx="9350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42926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45815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5229225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27988" y="21336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5778500"/>
            <a:ext cx="9350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36449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2924175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3284538"/>
            <a:ext cx="93503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2211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5589588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25" y="35734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40767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32131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708275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32131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2926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41497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2708275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47244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5516563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9338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4149725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47625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3716338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54927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3716338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07375" y="54927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5113" y="2781300"/>
            <a:ext cx="9350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07375" y="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716338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537368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2088" y="47625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27988" y="33575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4221163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2088" y="5084763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47974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494188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57785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549275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5734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47244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57785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8608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47244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47244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1416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494188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60350"/>
            <a:ext cx="935037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45085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26035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40052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549275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27813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652963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00663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57785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5516563"/>
            <a:ext cx="93503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6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52292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4290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96188" y="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36449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1497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50133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134143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52292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7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3500438"/>
            <a:ext cx="936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0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76700"/>
            <a:ext cx="9366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1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47974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2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515778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3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4581525"/>
            <a:ext cx="9350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4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652963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5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5300663"/>
            <a:ext cx="935037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6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5445125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7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5589588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8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778500"/>
            <a:ext cx="9366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89" name="Picture 2" descr="C:\Documents and Settings\Asus\Local Settings\Temporary Internet Files\Content.IE5\9R1LOHZP\MC900390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5516563"/>
            <a:ext cx="935037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V_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znamná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postava: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Kubánský atlet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Alberto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Juantorena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Zv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tězil</a:t>
            </a:r>
            <a:r>
              <a:rPr lang="cs-CZ" dirty="0" smtClean="0"/>
              <a:t> v běhu na 400 m a 800 m.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EFMV0UZA\MC9002820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565400"/>
            <a:ext cx="2513012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Běh na 400 m se </a:t>
            </a:r>
            <a:r>
              <a:rPr lang="cs-CZ" dirty="0" err="1" smtClean="0"/>
              <a:t>naz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„čtvrtka“ </a:t>
            </a:r>
            <a:r>
              <a:rPr lang="cs-CZ" dirty="0" smtClean="0"/>
              <a:t>a závodníci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čtvrtkaři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Běhu na 800 m se říká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„půlka“.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4FUVSG80\MP900390441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635896" y="3356992"/>
            <a:ext cx="4593704" cy="311314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Radost nám udělal c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klista</a:t>
            </a:r>
            <a:r>
              <a:rPr lang="cs-CZ" dirty="0" smtClean="0"/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ANTON TKÁČ</a:t>
            </a:r>
            <a:r>
              <a:rPr lang="cs-CZ" dirty="0" smtClean="0"/>
              <a:t>, který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bojoval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ZLATO</a:t>
            </a:r>
            <a:r>
              <a:rPr lang="cs-CZ" dirty="0" smtClean="0"/>
              <a:t>.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Porazil </a:t>
            </a:r>
            <a:r>
              <a:rPr lang="cs-CZ" dirty="0" smtClean="0"/>
              <a:t>francouzského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trojnásobného zlatého c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klistu</a:t>
            </a:r>
            <a:r>
              <a:rPr lang="cs-CZ" dirty="0" smtClean="0"/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Daniela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Morelona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pic>
        <p:nvPicPr>
          <p:cNvPr id="2051" name="Picture 3" descr="C:\Documents and Settings\Asus\Local Settings\Temporary Internet Files\Content.IE5\JUZY2G1Z\MC9002821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068638"/>
            <a:ext cx="3773487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Documents and Settings\Asus\Local Settings\Temporary Internet Files\Content.IE5\K4XQ0H4L\MC9002858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284538"/>
            <a:ext cx="3455987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4038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500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339752" y="764704"/>
            <a:ext cx="4038600" cy="55054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Co je Kuba? Kde leží?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Co 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š o Kanadě? Které </a:t>
            </a:r>
            <a:r>
              <a:rPr lang="cs-CZ" dirty="0" err="1" smtClean="0"/>
              <a:t>zv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ře</a:t>
            </a:r>
            <a:r>
              <a:rPr lang="cs-CZ" dirty="0" smtClean="0"/>
              <a:t> je pro ni nejznámější?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Které </a:t>
            </a:r>
            <a:r>
              <a:rPr lang="cs-CZ" dirty="0" err="1" smtClean="0"/>
              <a:t>zv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ře</a:t>
            </a:r>
            <a:r>
              <a:rPr lang="cs-CZ" dirty="0" smtClean="0"/>
              <a:t> b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jako maskot na plakátu OH MOTREAL 1976? Věděl b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s proč?</a:t>
            </a:r>
            <a:endParaRPr lang="cs-CZ" dirty="0"/>
          </a:p>
        </p:txBody>
      </p:sp>
      <p:pic>
        <p:nvPicPr>
          <p:cNvPr id="21507" name="Picture 2" descr="C:\Documents and Settings\Asus\Local Settings\Temporary Internet Files\Content.IE5\K4XQ0H4L\MC9003471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557338"/>
            <a:ext cx="274955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</a:t>
            </a:r>
            <a:r>
              <a:rPr lang="cs-CZ" b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devatenáct 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úseků blíž.</a:t>
            </a:r>
            <a:endParaRPr lang="cs-CZ" dirty="0"/>
          </a:p>
        </p:txBody>
      </p:sp>
      <p:pic>
        <p:nvPicPr>
          <p:cNvPr id="22530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1341438"/>
            <a:ext cx="3889375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42</Words>
  <Application>Microsoft Office PowerPoint</Application>
  <PresentationFormat>On-screen Show (4:3)</PresentationFormat>
  <Paragraphs>10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15</cp:revision>
  <dcterms:created xsi:type="dcterms:W3CDTF">2012-01-15T15:07:35Z</dcterms:created>
  <dcterms:modified xsi:type="dcterms:W3CDTF">2014-08-20T17:23:54Z</dcterms:modified>
</cp:coreProperties>
</file>