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D8E26D-F723-40EC-BFED-9AB992EE0407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6F8C2-A03A-45A7-A63B-79BF6F750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636912"/>
            <a:ext cx="8208912" cy="3001888"/>
          </a:xfrm>
          <a:ln>
            <a:solidFill>
              <a:srgbClr val="92D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VZTAHŮ_20 OH MOSKVA 1980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MOSKVA 1980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</a:t>
            </a:r>
            <a:r>
              <a:rPr lang="cs-CZ" b="1" smtClean="0">
                <a:solidFill>
                  <a:schemeClr val="tx1"/>
                </a:solidFill>
              </a:rPr>
              <a:t>projektu: </a:t>
            </a:r>
            <a:r>
              <a:rPr lang="cs-CZ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TV</a:t>
            </a: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03848" y="1700808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Zástupný symbol pro obsah 7" descr="800px-Olympic_Rings_svg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700808"/>
            <a:ext cx="8280920" cy="4680520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MOSKVA 1980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XX.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 descr="C:\Documents and Settings\Asus\Local Settings\Temporary Internet Files\Content.IE5\BS4XNELC\MC90042639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-20000" contrast="40000"/>
          </a:blip>
          <a:srcRect/>
          <a:stretch>
            <a:fillRect/>
          </a:stretch>
        </p:blipFill>
        <p:spPr bwMode="auto">
          <a:xfrm>
            <a:off x="467544" y="836712"/>
            <a:ext cx="8136904" cy="5688631"/>
          </a:xfrm>
          <a:prstGeom prst="rect">
            <a:avLst/>
          </a:prstGeom>
          <a:noFill/>
        </p:spPr>
      </p:pic>
      <p:sp>
        <p:nvSpPr>
          <p:cNvPr id="13" name="Vývojový diagram: spojka 12"/>
          <p:cNvSpPr/>
          <p:nvPr/>
        </p:nvSpPr>
        <p:spPr>
          <a:xfrm>
            <a:off x="1331640" y="3140968"/>
            <a:ext cx="144016" cy="144016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07704" y="2996952"/>
            <a:ext cx="986167" cy="3539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7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- Moskva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6009531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XX. OLYMPIJSKÉ HRY</a:t>
            </a:r>
          </a:p>
          <a:p>
            <a:pPr algn="ctr"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Tehdejší SSSR = SVAZ SOVĚTSKÝCH </a:t>
            </a: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SOCIALISTICKÝCH REPUBLIK</a:t>
            </a:r>
          </a:p>
          <a:p>
            <a:pPr algn="ctr"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DNES – RUSKO</a:t>
            </a:r>
          </a:p>
          <a:p>
            <a:pPr algn="ctr"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MOSKVA</a:t>
            </a:r>
          </a:p>
          <a:p>
            <a:pPr algn="ctr"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19.července - 3.srpna 1980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Asus\Local Settings\Temporary Internet Files\Content.IE5\XF1XV9GO\MC9000158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56992"/>
            <a:ext cx="2736304" cy="2304256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NOZEH7U3\MC9000010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924944"/>
            <a:ext cx="1944216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Zajímavost:</a:t>
            </a:r>
          </a:p>
          <a:p>
            <a:pPr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V gymnastice b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la potřetí v historii udělena </a:t>
            </a:r>
          </a:p>
          <a:p>
            <a:pPr>
              <a:buNone/>
            </a:pPr>
            <a:r>
              <a:rPr lang="cs-CZ" dirty="0" smtClean="0"/>
              <a:t>nejvyšší známka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„DESÍTKA“.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Před čtyřmi lety ji v MONTREALU poprvé z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skala </a:t>
            </a:r>
          </a:p>
          <a:p>
            <a:pPr>
              <a:buNone/>
            </a:pPr>
            <a:r>
              <a:rPr lang="cs-CZ" dirty="0" smtClean="0"/>
              <a:t>rumunská patnáctiletá závodnice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NADIA </a:t>
            </a:r>
          </a:p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COMANE CIOVÁ.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5" name="Picture 3" descr="C:\Documents and Settings\Asus\Local Settings\Temporary Internet Files\Content.IE5\4FUVSG80\MM900323797[1].gif"/>
          <p:cNvPicPr>
            <a:picLocks noChangeAspect="1" noChangeArrowheads="1" noCrop="1"/>
          </p:cNvPicPr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6228184" y="4365104"/>
            <a:ext cx="2108820" cy="2108820"/>
          </a:xfrm>
          <a:prstGeom prst="rect">
            <a:avLst/>
          </a:prstGeom>
          <a:noFill/>
        </p:spPr>
      </p:pic>
      <p:pic>
        <p:nvPicPr>
          <p:cNvPr id="3076" name="Picture 4" descr="C:\Documents and Settings\Asus\Local Settings\Temporary Internet Files\Content.IE5\Q9IOEQ2A\MM900336409[1].gif"/>
          <p:cNvPicPr>
            <a:picLocks noChangeAspect="1" noChangeArrowheads="1" noCrop="1"/>
          </p:cNvPicPr>
          <p:nvPr/>
        </p:nvPicPr>
        <p:blipFill>
          <a:blip r:embed="rId3" cstate="print">
            <a:biLevel thresh="50000"/>
          </a:blip>
          <a:srcRect/>
          <a:stretch>
            <a:fillRect/>
          </a:stretch>
        </p:blipFill>
        <p:spPr bwMode="auto">
          <a:xfrm>
            <a:off x="3779912" y="4365104"/>
            <a:ext cx="1872208" cy="182078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První muž, který z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skal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„desítku“ </a:t>
            </a:r>
            <a:r>
              <a:rPr lang="cs-CZ" dirty="0" smtClean="0"/>
              <a:t>je tedy </a:t>
            </a:r>
          </a:p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ALEXANDR DIŤATINOV </a:t>
            </a:r>
            <a:r>
              <a:rPr lang="cs-CZ" dirty="0" smtClean="0"/>
              <a:t>(SSSR) v přeskoku přes </a:t>
            </a:r>
          </a:p>
          <a:p>
            <a:pPr>
              <a:buNone/>
            </a:pPr>
            <a:r>
              <a:rPr lang="cs-CZ" dirty="0" smtClean="0"/>
              <a:t>koně.</a:t>
            </a:r>
            <a:endParaRPr lang="cs-CZ" dirty="0"/>
          </a:p>
        </p:txBody>
      </p:sp>
      <p:pic>
        <p:nvPicPr>
          <p:cNvPr id="4102" name="Picture 6" descr="C:\Documents and Settings\Asus\Local Settings\Temporary Internet Files\Content.IE5\BDKS70X9\MC9003187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060848"/>
            <a:ext cx="5688632" cy="422108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4038600" cy="557748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50 bodů</a:t>
            </a:r>
          </a:p>
          <a:p>
            <a:pPr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100 bodů</a:t>
            </a:r>
          </a:p>
          <a:p>
            <a:pPr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200 bodů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7784" y="548680"/>
            <a:ext cx="4038600" cy="5577483"/>
          </a:xfrm>
        </p:spPr>
        <p:txBody>
          <a:bodyPr/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Kdo je nyní ruským prezidentem?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B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l na návštěvě v </a:t>
            </a:r>
          </a:p>
          <a:p>
            <a:pPr>
              <a:buNone/>
            </a:pPr>
            <a:r>
              <a:rPr lang="cs-CZ" dirty="0" smtClean="0"/>
              <a:t>    České republice?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Jakým p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err="1" smtClean="0"/>
              <a:t>smem</a:t>
            </a:r>
            <a:r>
              <a:rPr lang="cs-CZ" dirty="0" smtClean="0"/>
              <a:t> se </a:t>
            </a:r>
          </a:p>
          <a:p>
            <a:pPr>
              <a:buNone/>
            </a:pPr>
            <a:r>
              <a:rPr lang="cs-CZ" dirty="0" smtClean="0"/>
              <a:t>    píše v ruštině?</a:t>
            </a:r>
          </a:p>
          <a:p>
            <a:endParaRPr lang="cs-CZ" dirty="0"/>
          </a:p>
        </p:txBody>
      </p:sp>
      <p:pic>
        <p:nvPicPr>
          <p:cNvPr id="5129" name="Picture 9" descr="C:\Documents and Settings\Asus\Local Settings\Temporary Internet Files\Content.IE5\DGYH1D8Z\MP9004027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980728"/>
            <a:ext cx="2952328" cy="537321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96944" cy="1849686"/>
          </a:xfrm>
        </p:spPr>
        <p:txBody>
          <a:bodyPr>
            <a:prstTxWarp prst="textWave2">
              <a:avLst>
                <a:gd name="adj1" fmla="val 12500"/>
                <a:gd name="adj2" fmla="val 156"/>
              </a:avLst>
            </a:prstTxWarp>
            <a:normAutofit/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Jsme v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! Dokázali jsme to! Můžeš „zapálit“ olympijský oheň.</a:t>
            </a:r>
            <a:endParaRPr lang="cs-CZ" dirty="0"/>
          </a:p>
        </p:txBody>
      </p:sp>
      <p:pic>
        <p:nvPicPr>
          <p:cNvPr id="4" name="Picture 8" descr="C:\Documents and Settings\Asus\Local Settings\Temporary Internet Files\Content.IE5\4FUVSG80\MC90028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348880"/>
            <a:ext cx="3600400" cy="432048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171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OD ATÉN 1896 K LONDÝNU 2012</vt:lpstr>
      <vt:lpstr>MOSKVA 1980 XX.</vt:lpstr>
      <vt:lpstr>Snímek 4</vt:lpstr>
      <vt:lpstr>Snímek 5</vt:lpstr>
      <vt:lpstr>Snímek 6</vt:lpstr>
      <vt:lpstr>Snímek 7</vt:lpstr>
      <vt:lpstr>Jsme v CÍLI! Dokázali jsme to! Můžeš „zapálit“ olympijský oheň.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9</cp:revision>
  <dcterms:created xsi:type="dcterms:W3CDTF">2012-01-15T15:16:41Z</dcterms:created>
  <dcterms:modified xsi:type="dcterms:W3CDTF">2012-01-20T20:59:07Z</dcterms:modified>
</cp:coreProperties>
</file>